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560" y="2420888"/>
            <a:ext cx="10450880" cy="7376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719" y="3789040"/>
            <a:ext cx="10326563" cy="6298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51B31C-969A-29D1-EC7B-03B7FC04E5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0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B0D3FD-E585-CF3F-1079-D0BA7A64C738}"/>
              </a:ext>
            </a:extLst>
          </p:cNvPr>
          <p:cNvSpPr/>
          <p:nvPr/>
        </p:nvSpPr>
        <p:spPr bwMode="white">
          <a:xfrm>
            <a:off x="1986666" y="1830562"/>
            <a:ext cx="333333" cy="32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03F774-045E-EBD3-3EE5-656FA9611CCD}"/>
              </a:ext>
            </a:extLst>
          </p:cNvPr>
          <p:cNvSpPr/>
          <p:nvPr/>
        </p:nvSpPr>
        <p:spPr bwMode="white">
          <a:xfrm>
            <a:off x="2024761" y="3042090"/>
            <a:ext cx="266666" cy="32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51384" y="4149080"/>
            <a:ext cx="3024336" cy="7532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2BD74A-7A6B-53D7-A1D4-D8800BF48C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9"/>
          <a:stretch/>
        </p:blipFill>
        <p:spPr>
          <a:xfrm>
            <a:off x="1366344" y="1727551"/>
            <a:ext cx="9842224" cy="3501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9220B1-0C27-1457-541F-C93D74E2B43C}"/>
              </a:ext>
            </a:extLst>
          </p:cNvPr>
          <p:cNvSpPr/>
          <p:nvPr/>
        </p:nvSpPr>
        <p:spPr bwMode="white">
          <a:xfrm>
            <a:off x="3852058" y="2060848"/>
            <a:ext cx="400000" cy="42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A5D4B1-0975-F4F0-D0AA-624603785A23}"/>
              </a:ext>
            </a:extLst>
          </p:cNvPr>
          <p:cNvSpPr/>
          <p:nvPr/>
        </p:nvSpPr>
        <p:spPr bwMode="white">
          <a:xfrm>
            <a:off x="3033010" y="2891587"/>
            <a:ext cx="1323809" cy="53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99F56B-B62B-616C-DF46-4093ABC93FD9}"/>
              </a:ext>
            </a:extLst>
          </p:cNvPr>
          <p:cNvSpPr/>
          <p:nvPr/>
        </p:nvSpPr>
        <p:spPr bwMode="white">
          <a:xfrm>
            <a:off x="3280629" y="4589934"/>
            <a:ext cx="447619" cy="39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B51B31C-969A-29D1-EC7B-03B7FC04E5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03" r="58223"/>
          <a:stretch/>
        </p:blipFill>
        <p:spPr>
          <a:xfrm>
            <a:off x="720000" y="902314"/>
            <a:ext cx="4511904" cy="825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8157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6E1CEE-982F-3690-0247-B9A9206E6F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F2D7C1-C900-7C99-FE37-855EDC7C94C7}"/>
              </a:ext>
            </a:extLst>
          </p:cNvPr>
          <p:cNvSpPr/>
          <p:nvPr/>
        </p:nvSpPr>
        <p:spPr bwMode="white">
          <a:xfrm>
            <a:off x="1986666" y="1792475"/>
            <a:ext cx="323809" cy="33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226E19-EDE1-9723-A6BB-835A7AA0B796}"/>
              </a:ext>
            </a:extLst>
          </p:cNvPr>
          <p:cNvSpPr/>
          <p:nvPr/>
        </p:nvSpPr>
        <p:spPr bwMode="white">
          <a:xfrm>
            <a:off x="1986666" y="3004107"/>
            <a:ext cx="323809" cy="34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D542C7-FA88-945C-BD8F-D07EB0385032}"/>
              </a:ext>
            </a:extLst>
          </p:cNvPr>
          <p:cNvSpPr/>
          <p:nvPr/>
        </p:nvSpPr>
        <p:spPr bwMode="white">
          <a:xfrm>
            <a:off x="2005714" y="4225280"/>
            <a:ext cx="295238" cy="32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70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093C4-86B9-9C54-67FB-491F7A9F78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832384" cy="6009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F84B6C-4C5D-6D40-4A32-4B036AA9A655}"/>
              </a:ext>
            </a:extLst>
          </p:cNvPr>
          <p:cNvSpPr/>
          <p:nvPr/>
        </p:nvSpPr>
        <p:spPr bwMode="white">
          <a:xfrm>
            <a:off x="1712861" y="1422135"/>
            <a:ext cx="422699" cy="35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504652-D9A9-9662-75EB-6EA4A10EF002}"/>
              </a:ext>
            </a:extLst>
          </p:cNvPr>
          <p:cNvSpPr/>
          <p:nvPr/>
        </p:nvSpPr>
        <p:spPr bwMode="white">
          <a:xfrm>
            <a:off x="1712861" y="2370929"/>
            <a:ext cx="422699" cy="40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2EB160-4441-BF97-4C22-88742D6B7D0F}"/>
              </a:ext>
            </a:extLst>
          </p:cNvPr>
          <p:cNvSpPr/>
          <p:nvPr/>
        </p:nvSpPr>
        <p:spPr bwMode="white">
          <a:xfrm>
            <a:off x="1742722" y="3797855"/>
            <a:ext cx="320830" cy="41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72C76E-E12E-62C8-5E4A-768E883EECE3}"/>
              </a:ext>
            </a:extLst>
          </p:cNvPr>
          <p:cNvSpPr/>
          <p:nvPr/>
        </p:nvSpPr>
        <p:spPr bwMode="white">
          <a:xfrm>
            <a:off x="1712861" y="5224781"/>
            <a:ext cx="350691" cy="50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542C84-DB92-3CCD-E58B-57C5CAD81EC4}"/>
              </a:ext>
            </a:extLst>
          </p:cNvPr>
          <p:cNvSpPr/>
          <p:nvPr/>
        </p:nvSpPr>
        <p:spPr bwMode="white">
          <a:xfrm>
            <a:off x="1631505" y="6173575"/>
            <a:ext cx="504056" cy="56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4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2024-01-09T05:48:27Z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