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791" y="3109865"/>
            <a:ext cx="10754419" cy="638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3CC75-BB8A-7337-2904-E4E09C8626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58F550-D929-B182-5679-9B80A7F0F2F9}"/>
              </a:ext>
            </a:extLst>
          </p:cNvPr>
          <p:cNvSpPr/>
          <p:nvPr/>
        </p:nvSpPr>
        <p:spPr bwMode="white">
          <a:xfrm>
            <a:off x="1958095" y="1896285"/>
            <a:ext cx="371428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4454BC-4D2A-039E-E3A8-CCE840899C78}"/>
              </a:ext>
            </a:extLst>
          </p:cNvPr>
          <p:cNvSpPr/>
          <p:nvPr/>
        </p:nvSpPr>
        <p:spPr bwMode="white">
          <a:xfrm>
            <a:off x="2005714" y="2591882"/>
            <a:ext cx="295238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91C950-4F70-30BD-582C-56D0E2CE7F1E}"/>
              </a:ext>
            </a:extLst>
          </p:cNvPr>
          <p:cNvSpPr/>
          <p:nvPr/>
        </p:nvSpPr>
        <p:spPr bwMode="white">
          <a:xfrm>
            <a:off x="2005714" y="3287478"/>
            <a:ext cx="295238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E31FFB-E65D-96A3-9468-C950137D484D}"/>
              </a:ext>
            </a:extLst>
          </p:cNvPr>
          <p:cNvSpPr/>
          <p:nvPr/>
        </p:nvSpPr>
        <p:spPr bwMode="white">
          <a:xfrm>
            <a:off x="1986666" y="3964017"/>
            <a:ext cx="323809" cy="34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C1E79-8983-D36C-3018-DB687DA316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4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44FEB3-DA12-6846-659D-0BF31657B887}"/>
              </a:ext>
            </a:extLst>
          </p:cNvPr>
          <p:cNvSpPr/>
          <p:nvPr/>
        </p:nvSpPr>
        <p:spPr bwMode="white">
          <a:xfrm>
            <a:off x="1959781" y="4132191"/>
            <a:ext cx="284690" cy="31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134550-2D1E-03F7-30B6-20CDD20F297F}"/>
              </a:ext>
            </a:extLst>
          </p:cNvPr>
          <p:cNvSpPr/>
          <p:nvPr/>
        </p:nvSpPr>
        <p:spPr bwMode="white">
          <a:xfrm>
            <a:off x="1913863" y="4793626"/>
            <a:ext cx="358159" cy="31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C379E7-5B18-5EA2-17A7-8FB8529C6AF7}"/>
              </a:ext>
            </a:extLst>
          </p:cNvPr>
          <p:cNvSpPr/>
          <p:nvPr/>
        </p:nvSpPr>
        <p:spPr bwMode="white">
          <a:xfrm>
            <a:off x="1950598" y="5464248"/>
            <a:ext cx="312241" cy="32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DBE8F3-A4DC-B38D-52F6-92CA37B2F46D}"/>
              </a:ext>
            </a:extLst>
          </p:cNvPr>
          <p:cNvSpPr/>
          <p:nvPr/>
        </p:nvSpPr>
        <p:spPr bwMode="white">
          <a:xfrm>
            <a:off x="1941414" y="6125684"/>
            <a:ext cx="312241" cy="33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5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2B42D-2886-53CB-4015-BF1F3463B7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747BD9-4D7F-06CE-89C2-04E23769DC5F}"/>
              </a:ext>
            </a:extLst>
          </p:cNvPr>
          <p:cNvSpPr/>
          <p:nvPr/>
        </p:nvSpPr>
        <p:spPr bwMode="white">
          <a:xfrm>
            <a:off x="1958095" y="1907108"/>
            <a:ext cx="380952" cy="32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295532-374D-C35F-0343-8B2F68DDFA1D}"/>
              </a:ext>
            </a:extLst>
          </p:cNvPr>
          <p:cNvSpPr/>
          <p:nvPr/>
        </p:nvSpPr>
        <p:spPr bwMode="white">
          <a:xfrm>
            <a:off x="1986666" y="2584584"/>
            <a:ext cx="323809" cy="34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6ACD15-D50D-5A65-896D-D222785485C9}"/>
              </a:ext>
            </a:extLst>
          </p:cNvPr>
          <p:cNvSpPr/>
          <p:nvPr/>
        </p:nvSpPr>
        <p:spPr bwMode="white">
          <a:xfrm>
            <a:off x="2005714" y="3290686"/>
            <a:ext cx="295238" cy="32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14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5D106-934D-FDA4-1D9A-3B7B26DFD8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914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68EFC-E548-C654-8CD3-1B4E212EB5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10723-FF5A-6D37-EBEB-FAD50A9BE830}"/>
              </a:ext>
            </a:extLst>
          </p:cNvPr>
          <p:cNvSpPr/>
          <p:nvPr/>
        </p:nvSpPr>
        <p:spPr bwMode="white">
          <a:xfrm>
            <a:off x="1224761" y="1086419"/>
            <a:ext cx="323809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28DB57-2E49-6144-D297-0272742EE804}"/>
              </a:ext>
            </a:extLst>
          </p:cNvPr>
          <p:cNvSpPr/>
          <p:nvPr/>
        </p:nvSpPr>
        <p:spPr bwMode="white">
          <a:xfrm>
            <a:off x="1262857" y="1782473"/>
            <a:ext cx="257142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BDABA2-0501-BA00-6E33-CA8654FEBDE1}"/>
              </a:ext>
            </a:extLst>
          </p:cNvPr>
          <p:cNvSpPr/>
          <p:nvPr/>
        </p:nvSpPr>
        <p:spPr bwMode="white">
          <a:xfrm>
            <a:off x="1262857" y="2468992"/>
            <a:ext cx="257142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99CC1A-96DD-DE5C-49D7-64C7E7071290}"/>
              </a:ext>
            </a:extLst>
          </p:cNvPr>
          <p:cNvSpPr/>
          <p:nvPr/>
        </p:nvSpPr>
        <p:spPr bwMode="white">
          <a:xfrm>
            <a:off x="1224761" y="3165046"/>
            <a:ext cx="323809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01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2024-01-09T04:50:16Z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