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5751" y="2204864"/>
            <a:ext cx="8700498" cy="8238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092" y="3861048"/>
            <a:ext cx="10465817" cy="6304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1909A5-F587-58FE-74CD-A9343F632F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6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DB46BF-2146-8C5A-9FDB-D5A9AED08D03}"/>
              </a:ext>
            </a:extLst>
          </p:cNvPr>
          <p:cNvSpPr/>
          <p:nvPr/>
        </p:nvSpPr>
        <p:spPr bwMode="white">
          <a:xfrm>
            <a:off x="1986666" y="1734744"/>
            <a:ext cx="323809" cy="33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48E3A9-C92D-BEC0-4B9F-E6D58A31805E}"/>
              </a:ext>
            </a:extLst>
          </p:cNvPr>
          <p:cNvSpPr/>
          <p:nvPr/>
        </p:nvSpPr>
        <p:spPr bwMode="white">
          <a:xfrm>
            <a:off x="2005714" y="2812120"/>
            <a:ext cx="295238" cy="324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FD1300-940A-E690-81F0-4C41101FC1BC}"/>
              </a:ext>
            </a:extLst>
          </p:cNvPr>
          <p:cNvSpPr/>
          <p:nvPr/>
        </p:nvSpPr>
        <p:spPr bwMode="white">
          <a:xfrm>
            <a:off x="2005714" y="3889497"/>
            <a:ext cx="295238" cy="324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A4117CF-E2FE-BD1B-37FE-0764C4848824}"/>
              </a:ext>
            </a:extLst>
          </p:cNvPr>
          <p:cNvSpPr/>
          <p:nvPr/>
        </p:nvSpPr>
        <p:spPr bwMode="white">
          <a:xfrm>
            <a:off x="1958095" y="4957339"/>
            <a:ext cx="371428" cy="324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B65A68-A8EB-C897-F7B8-288E79576E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4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B39082-0432-5C9C-F027-68ABE89AA150}"/>
              </a:ext>
            </a:extLst>
          </p:cNvPr>
          <p:cNvSpPr/>
          <p:nvPr/>
        </p:nvSpPr>
        <p:spPr bwMode="white">
          <a:xfrm>
            <a:off x="6920000" y="1954356"/>
            <a:ext cx="371428" cy="305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5355699-B1D9-725A-D3CA-A9282AAD4387}"/>
              </a:ext>
            </a:extLst>
          </p:cNvPr>
          <p:cNvSpPr/>
          <p:nvPr/>
        </p:nvSpPr>
        <p:spPr bwMode="white">
          <a:xfrm>
            <a:off x="4491428" y="3270524"/>
            <a:ext cx="1133333" cy="438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B1D3A6F-0B24-D7EC-A5D4-43E1F094F346}"/>
              </a:ext>
            </a:extLst>
          </p:cNvPr>
          <p:cNvSpPr/>
          <p:nvPr/>
        </p:nvSpPr>
        <p:spPr bwMode="white">
          <a:xfrm>
            <a:off x="4234285" y="4195656"/>
            <a:ext cx="638095" cy="228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152E910-D52B-7E85-6027-5837CBFDB84A}"/>
              </a:ext>
            </a:extLst>
          </p:cNvPr>
          <p:cNvSpPr/>
          <p:nvPr/>
        </p:nvSpPr>
        <p:spPr bwMode="white">
          <a:xfrm>
            <a:off x="3158095" y="4720215"/>
            <a:ext cx="1228571" cy="42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0F46A6F-22AD-FD88-DEDD-0256D514E6F1}"/>
              </a:ext>
            </a:extLst>
          </p:cNvPr>
          <p:cNvSpPr/>
          <p:nvPr/>
        </p:nvSpPr>
        <p:spPr bwMode="white">
          <a:xfrm>
            <a:off x="2500952" y="5435523"/>
            <a:ext cx="1066666" cy="438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2451374"/>
            <a:ext cx="2250000" cy="825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04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3760B3-2BAA-811C-B984-1DE80D6C8A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5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DC5D6BB1-B1AE-6034-EF6C-88535FD863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17"/>
          <a:stretch/>
        </p:blipFill>
        <p:spPr>
          <a:xfrm>
            <a:off x="1422000" y="3573016"/>
            <a:ext cx="9858576" cy="2410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l="1149" b="3247"/>
          <a:stretch/>
        </p:blipFill>
        <p:spPr>
          <a:xfrm>
            <a:off x="2304000" y="4176000"/>
            <a:ext cx="6192688" cy="90918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/>
          <a:srcRect l="1149" b="3247"/>
          <a:stretch/>
        </p:blipFill>
        <p:spPr>
          <a:xfrm>
            <a:off x="2304000" y="5068929"/>
            <a:ext cx="6192688" cy="90918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/>
          <a:srcRect l="1149" r="63602" b="3247"/>
          <a:stretch/>
        </p:blipFill>
        <p:spPr>
          <a:xfrm>
            <a:off x="3023656" y="2406663"/>
            <a:ext cx="2208248" cy="90918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/>
          <a:srcRect l="1149" r="63605" b="3247"/>
          <a:stretch/>
        </p:blipFill>
        <p:spPr>
          <a:xfrm>
            <a:off x="6120205" y="2406664"/>
            <a:ext cx="2196000" cy="90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773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33491C-7AAC-53AF-4AEB-39FFC4E8BA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6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903616-CFC0-D688-2ECD-DAB540854D9D}"/>
              </a:ext>
            </a:extLst>
          </p:cNvPr>
          <p:cNvSpPr/>
          <p:nvPr/>
        </p:nvSpPr>
        <p:spPr bwMode="white">
          <a:xfrm>
            <a:off x="3405714" y="2230243"/>
            <a:ext cx="323809" cy="33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5E42DE-340E-C00D-E8EE-A6171294C504}"/>
              </a:ext>
            </a:extLst>
          </p:cNvPr>
          <p:cNvSpPr/>
          <p:nvPr/>
        </p:nvSpPr>
        <p:spPr bwMode="white">
          <a:xfrm>
            <a:off x="3272380" y="3269247"/>
            <a:ext cx="371428" cy="33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3F3AA9-CB95-E611-B06D-C0207942467E}"/>
              </a:ext>
            </a:extLst>
          </p:cNvPr>
          <p:cNvSpPr/>
          <p:nvPr/>
        </p:nvSpPr>
        <p:spPr bwMode="white">
          <a:xfrm>
            <a:off x="3396190" y="4308250"/>
            <a:ext cx="304761" cy="324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5E52A2-52E7-4A47-3C63-9B95FB465C29}"/>
              </a:ext>
            </a:extLst>
          </p:cNvPr>
          <p:cNvSpPr/>
          <p:nvPr/>
        </p:nvSpPr>
        <p:spPr bwMode="white">
          <a:xfrm>
            <a:off x="3320000" y="5871522"/>
            <a:ext cx="333333" cy="324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188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2024-01-09T08:09:35Z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