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3033712"/>
            <a:ext cx="8372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D3E45-6B0D-C375-9A5A-74D632503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A41E3-FE87-9D5E-830E-492E297169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99" y="4360963"/>
            <a:ext cx="1890000" cy="6518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360963"/>
            <a:ext cx="1890000" cy="6518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280" y="4356334"/>
            <a:ext cx="1890000" cy="6518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356334"/>
            <a:ext cx="1890000" cy="65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4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BA06D-ECD9-776B-AD8E-E55A2D971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4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342235"/>
            <a:ext cx="1890000" cy="65186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337721"/>
            <a:ext cx="1890000" cy="6518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337721"/>
            <a:ext cx="1890000" cy="6518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982" y="2337721"/>
            <a:ext cx="1890000" cy="6518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337721"/>
            <a:ext cx="1890000" cy="65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6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7FEF7-21F9-F54B-75C6-FBEC2FCEA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50EAC-CC93-8B6C-24CA-60F40BD23475}"/>
              </a:ext>
            </a:extLst>
          </p:cNvPr>
          <p:cNvSpPr/>
          <p:nvPr/>
        </p:nvSpPr>
        <p:spPr bwMode="white">
          <a:xfrm>
            <a:off x="1091428" y="3431581"/>
            <a:ext cx="209523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86769-F74B-A247-14D1-C961BA6AAD3D}"/>
              </a:ext>
            </a:extLst>
          </p:cNvPr>
          <p:cNvSpPr/>
          <p:nvPr/>
        </p:nvSpPr>
        <p:spPr bwMode="white">
          <a:xfrm>
            <a:off x="4405714" y="3431581"/>
            <a:ext cx="257142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D66AB5-CFA4-CBC4-5DAA-DC6474D29620}"/>
              </a:ext>
            </a:extLst>
          </p:cNvPr>
          <p:cNvSpPr/>
          <p:nvPr/>
        </p:nvSpPr>
        <p:spPr bwMode="white">
          <a:xfrm>
            <a:off x="8110476" y="3431581"/>
            <a:ext cx="257142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6816E8-B78D-F9A1-505C-4579C630295A}"/>
              </a:ext>
            </a:extLst>
          </p:cNvPr>
          <p:cNvSpPr/>
          <p:nvPr/>
        </p:nvSpPr>
        <p:spPr bwMode="white">
          <a:xfrm>
            <a:off x="1072380" y="3927311"/>
            <a:ext cx="247619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3A9A38-F30B-93D9-FBAD-782417A34CA5}"/>
              </a:ext>
            </a:extLst>
          </p:cNvPr>
          <p:cNvSpPr/>
          <p:nvPr/>
        </p:nvSpPr>
        <p:spPr bwMode="white">
          <a:xfrm>
            <a:off x="4434285" y="3927311"/>
            <a:ext cx="209523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162681-400B-940E-8F76-A56217F7BD41}"/>
              </a:ext>
            </a:extLst>
          </p:cNvPr>
          <p:cNvSpPr/>
          <p:nvPr/>
        </p:nvSpPr>
        <p:spPr bwMode="white">
          <a:xfrm>
            <a:off x="8091428" y="3927311"/>
            <a:ext cx="285714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D5674D-EE64-60D0-11DA-1E0E65E93BF1}"/>
              </a:ext>
            </a:extLst>
          </p:cNvPr>
          <p:cNvSpPr/>
          <p:nvPr/>
        </p:nvSpPr>
        <p:spPr bwMode="white">
          <a:xfrm>
            <a:off x="1062857" y="4413507"/>
            <a:ext cx="247619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5095EA-538E-FDC8-B83E-13B77D4EE719}"/>
              </a:ext>
            </a:extLst>
          </p:cNvPr>
          <p:cNvSpPr/>
          <p:nvPr/>
        </p:nvSpPr>
        <p:spPr bwMode="white">
          <a:xfrm>
            <a:off x="4424761" y="4413507"/>
            <a:ext cx="228571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BE9BF3-1AB1-8599-6E5F-A43F22CCB14E}"/>
              </a:ext>
            </a:extLst>
          </p:cNvPr>
          <p:cNvSpPr/>
          <p:nvPr/>
        </p:nvSpPr>
        <p:spPr bwMode="white">
          <a:xfrm>
            <a:off x="8129523" y="4413507"/>
            <a:ext cx="209523" cy="2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23D84B-EF9E-9679-2369-6C32975DCB1E}"/>
              </a:ext>
            </a:extLst>
          </p:cNvPr>
          <p:cNvSpPr/>
          <p:nvPr/>
        </p:nvSpPr>
        <p:spPr bwMode="white">
          <a:xfrm>
            <a:off x="1129523" y="4899703"/>
            <a:ext cx="114285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A61C88-8A12-9661-7D73-5DE59ACFDADD}"/>
              </a:ext>
            </a:extLst>
          </p:cNvPr>
          <p:cNvSpPr/>
          <p:nvPr/>
        </p:nvSpPr>
        <p:spPr bwMode="white">
          <a:xfrm>
            <a:off x="4415238" y="4899703"/>
            <a:ext cx="209523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7878CBE-CE16-3746-CC0E-4E5F0684B1E3}"/>
              </a:ext>
            </a:extLst>
          </p:cNvPr>
          <p:cNvSpPr/>
          <p:nvPr/>
        </p:nvSpPr>
        <p:spPr bwMode="white">
          <a:xfrm>
            <a:off x="8100952" y="4899703"/>
            <a:ext cx="266666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BDDFD2-EAC5-B316-7E56-CCFAC0CC9577}"/>
              </a:ext>
            </a:extLst>
          </p:cNvPr>
          <p:cNvSpPr/>
          <p:nvPr/>
        </p:nvSpPr>
        <p:spPr bwMode="white">
          <a:xfrm>
            <a:off x="1034285" y="5385900"/>
            <a:ext cx="304761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7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E3A44-C740-A2F1-126B-280D7E9212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9CDD1-1B31-79C9-11C9-F45E1BAE6CB6}"/>
              </a:ext>
            </a:extLst>
          </p:cNvPr>
          <p:cNvSpPr/>
          <p:nvPr/>
        </p:nvSpPr>
        <p:spPr bwMode="white">
          <a:xfrm>
            <a:off x="1615238" y="2105911"/>
            <a:ext cx="238095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7A7BD8-A0AF-DD11-BB17-895620B06C80}"/>
              </a:ext>
            </a:extLst>
          </p:cNvPr>
          <p:cNvSpPr/>
          <p:nvPr/>
        </p:nvSpPr>
        <p:spPr bwMode="white">
          <a:xfrm>
            <a:off x="1605714" y="2591874"/>
            <a:ext cx="247619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9ADFA2-F3C9-27EA-C5B8-7493B94F7D77}"/>
              </a:ext>
            </a:extLst>
          </p:cNvPr>
          <p:cNvSpPr/>
          <p:nvPr/>
        </p:nvSpPr>
        <p:spPr bwMode="white">
          <a:xfrm>
            <a:off x="1586666" y="3087365"/>
            <a:ext cx="285714" cy="2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101E7E-CDE4-20AF-5F00-507D6929ACE9}"/>
              </a:ext>
            </a:extLst>
          </p:cNvPr>
          <p:cNvSpPr/>
          <p:nvPr/>
        </p:nvSpPr>
        <p:spPr bwMode="white">
          <a:xfrm>
            <a:off x="1605714" y="3582855"/>
            <a:ext cx="257142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08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