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54B5"/>
    <a:srgbClr val="F735A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3028950"/>
            <a:ext cx="83820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501588-FA42-3943-FA00-995E6A8F8C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/>
          <a:stretch/>
        </p:blipFill>
        <p:spPr>
          <a:xfrm>
            <a:off x="720000" y="972000"/>
            <a:ext cx="9624472" cy="296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7D7719-5FA0-3AE1-89DE-2FA6C33FE3E1}"/>
              </a:ext>
            </a:extLst>
          </p:cNvPr>
          <p:cNvSpPr/>
          <p:nvPr/>
        </p:nvSpPr>
        <p:spPr bwMode="white">
          <a:xfrm>
            <a:off x="1577142" y="2000664"/>
            <a:ext cx="285714" cy="22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9F61B2-756E-53BC-BE6F-3B4163BA85C7}"/>
              </a:ext>
            </a:extLst>
          </p:cNvPr>
          <p:cNvSpPr/>
          <p:nvPr/>
        </p:nvSpPr>
        <p:spPr bwMode="white">
          <a:xfrm>
            <a:off x="1577142" y="3200773"/>
            <a:ext cx="285714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5589B4-3E04-7072-6F54-1D7702F73D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16543A-02FC-2A35-4609-B4C19A3CC614}"/>
              </a:ext>
            </a:extLst>
          </p:cNvPr>
          <p:cNvSpPr/>
          <p:nvPr/>
        </p:nvSpPr>
        <p:spPr bwMode="white">
          <a:xfrm>
            <a:off x="1072380" y="1343903"/>
            <a:ext cx="228571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5BBE99-3E02-4722-4206-29E400BA4ACA}"/>
              </a:ext>
            </a:extLst>
          </p:cNvPr>
          <p:cNvSpPr/>
          <p:nvPr/>
        </p:nvSpPr>
        <p:spPr bwMode="white">
          <a:xfrm>
            <a:off x="1043809" y="2402398"/>
            <a:ext cx="285714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66FAB5-B12C-6B0D-C37E-DF061B72C5E0}"/>
              </a:ext>
            </a:extLst>
          </p:cNvPr>
          <p:cNvSpPr/>
          <p:nvPr/>
        </p:nvSpPr>
        <p:spPr bwMode="white">
          <a:xfrm>
            <a:off x="1062857" y="3565788"/>
            <a:ext cx="247619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26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420FF6-0B62-9C1B-427C-83BFD16BA0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F184D7-1389-CAF8-A310-0CB328D75617}"/>
              </a:ext>
            </a:extLst>
          </p:cNvPr>
          <p:cNvSpPr/>
          <p:nvPr/>
        </p:nvSpPr>
        <p:spPr bwMode="white">
          <a:xfrm>
            <a:off x="1853333" y="2911980"/>
            <a:ext cx="219047" cy="23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B9B7E3-BE61-1749-B0AC-829B850A981B}"/>
              </a:ext>
            </a:extLst>
          </p:cNvPr>
          <p:cNvSpPr/>
          <p:nvPr/>
        </p:nvSpPr>
        <p:spPr bwMode="white">
          <a:xfrm>
            <a:off x="3939047" y="2911980"/>
            <a:ext cx="209523" cy="23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EA50C4-CF9F-FCE3-2CE4-44BE31B5B930}"/>
              </a:ext>
            </a:extLst>
          </p:cNvPr>
          <p:cNvSpPr/>
          <p:nvPr/>
        </p:nvSpPr>
        <p:spPr bwMode="white">
          <a:xfrm>
            <a:off x="6024761" y="2921537"/>
            <a:ext cx="209523" cy="22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54A387-CEA4-9513-192D-4744DC927EB7}"/>
              </a:ext>
            </a:extLst>
          </p:cNvPr>
          <p:cNvSpPr/>
          <p:nvPr/>
        </p:nvSpPr>
        <p:spPr bwMode="white">
          <a:xfrm>
            <a:off x="8100952" y="2921537"/>
            <a:ext cx="228571" cy="22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C45C75-8900-B9E1-A61D-D33D1B0B1616}"/>
              </a:ext>
            </a:extLst>
          </p:cNvPr>
          <p:cNvSpPr/>
          <p:nvPr/>
        </p:nvSpPr>
        <p:spPr bwMode="white">
          <a:xfrm>
            <a:off x="10205714" y="2921537"/>
            <a:ext cx="161904" cy="22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31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EBF42B-0024-C955-585B-DBC40579B2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8D9B93-171A-872F-89D6-150CFA50E1F5}"/>
              </a:ext>
            </a:extLst>
          </p:cNvPr>
          <p:cNvSpPr/>
          <p:nvPr/>
        </p:nvSpPr>
        <p:spPr bwMode="white">
          <a:xfrm>
            <a:off x="1624761" y="1724940"/>
            <a:ext cx="219047" cy="1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0BA830-36C4-0ED3-B112-4DD05D5A8074}"/>
              </a:ext>
            </a:extLst>
          </p:cNvPr>
          <p:cNvSpPr/>
          <p:nvPr/>
        </p:nvSpPr>
        <p:spPr bwMode="white">
          <a:xfrm>
            <a:off x="1539047" y="2125237"/>
            <a:ext cx="371428" cy="304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FE8CC9-5D0A-7FD8-1111-FB85D77DF9ED}"/>
              </a:ext>
            </a:extLst>
          </p:cNvPr>
          <p:cNvSpPr/>
          <p:nvPr/>
        </p:nvSpPr>
        <p:spPr bwMode="white">
          <a:xfrm>
            <a:off x="1624761" y="2773338"/>
            <a:ext cx="219047" cy="16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49692F-72B6-3549-70C1-819272874D93}"/>
              </a:ext>
            </a:extLst>
          </p:cNvPr>
          <p:cNvSpPr/>
          <p:nvPr/>
        </p:nvSpPr>
        <p:spPr bwMode="white">
          <a:xfrm>
            <a:off x="1539047" y="3173636"/>
            <a:ext cx="371428" cy="31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EC9B0B-0FCD-9F0C-EB8A-6D975449F741}"/>
              </a:ext>
            </a:extLst>
          </p:cNvPr>
          <p:cNvSpPr/>
          <p:nvPr/>
        </p:nvSpPr>
        <p:spPr bwMode="white">
          <a:xfrm>
            <a:off x="1634285" y="3831267"/>
            <a:ext cx="209523" cy="152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92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E99978-09D9-990C-B313-641E4EEE9B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628800"/>
            <a:ext cx="9793088" cy="2348517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847528" y="1916832"/>
            <a:ext cx="6480720" cy="1008112"/>
          </a:xfrm>
          <a:prstGeom prst="line">
            <a:avLst/>
          </a:prstGeom>
          <a:ln w="12700">
            <a:solidFill>
              <a:srgbClr val="F754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223792" y="1916832"/>
            <a:ext cx="6048672" cy="1008112"/>
          </a:xfrm>
          <a:prstGeom prst="line">
            <a:avLst/>
          </a:prstGeom>
          <a:ln w="12700">
            <a:solidFill>
              <a:srgbClr val="F754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063552" y="1893254"/>
            <a:ext cx="3960440" cy="1031690"/>
          </a:xfrm>
          <a:prstGeom prst="line">
            <a:avLst/>
          </a:prstGeom>
          <a:ln w="12700">
            <a:solidFill>
              <a:srgbClr val="F754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120000" y="1916832"/>
            <a:ext cx="1884212" cy="1008112"/>
          </a:xfrm>
          <a:prstGeom prst="line">
            <a:avLst/>
          </a:prstGeom>
          <a:ln w="12700">
            <a:solidFill>
              <a:srgbClr val="F754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151784" y="1893254"/>
            <a:ext cx="5988364" cy="1031690"/>
          </a:xfrm>
          <a:prstGeom prst="line">
            <a:avLst/>
          </a:prstGeom>
          <a:ln w="12700">
            <a:solidFill>
              <a:srgbClr val="F754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234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2024-01-09T13:02:34Z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