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41" r:id="rId4"/>
    <p:sldId id="340" r:id="rId5"/>
    <p:sldId id="339" r:id="rId6"/>
    <p:sldId id="338" r:id="rId7"/>
    <p:sldId id="337" r:id="rId8"/>
    <p:sldId id="336" r:id="rId9"/>
    <p:sldId id="335" r:id="rId10"/>
    <p:sldId id="334" r:id="rId11"/>
    <p:sldId id="333" r:id="rId12"/>
    <p:sldId id="332" r:id="rId13"/>
    <p:sldId id="330" r:id="rId14"/>
    <p:sldId id="328" r:id="rId15"/>
    <p:sldId id="327" r:id="rId16"/>
    <p:sldId id="325" r:id="rId17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516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3050" y="2867025"/>
            <a:ext cx="9105900" cy="1123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BCAF178-F41D-A6FE-5971-A4891E957A5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625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B68D86D-4C72-6B06-BE02-9E36D6E2D42F}"/>
              </a:ext>
            </a:extLst>
          </p:cNvPr>
          <p:cNvSpPr/>
          <p:nvPr/>
        </p:nvSpPr>
        <p:spPr bwMode="white">
          <a:xfrm>
            <a:off x="1081904" y="1086465"/>
            <a:ext cx="257142" cy="248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1F73EAE-E0F8-1DA3-3B1A-8742E20F8BC1}"/>
              </a:ext>
            </a:extLst>
          </p:cNvPr>
          <p:cNvSpPr/>
          <p:nvPr/>
        </p:nvSpPr>
        <p:spPr bwMode="white">
          <a:xfrm>
            <a:off x="1091428" y="2240664"/>
            <a:ext cx="238095" cy="248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3685B21-FB1D-E10F-D476-2E64D718C2C2}"/>
              </a:ext>
            </a:extLst>
          </p:cNvPr>
          <p:cNvSpPr/>
          <p:nvPr/>
        </p:nvSpPr>
        <p:spPr bwMode="white">
          <a:xfrm>
            <a:off x="1091428" y="3394862"/>
            <a:ext cx="238095" cy="248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2201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ECF650F-59EB-6A11-B062-C4CD2FC51F4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716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50174FC-7239-ECAE-7922-7F5906A142FC}"/>
              </a:ext>
            </a:extLst>
          </p:cNvPr>
          <p:cNvSpPr/>
          <p:nvPr/>
        </p:nvSpPr>
        <p:spPr bwMode="white">
          <a:xfrm>
            <a:off x="5929523" y="1819654"/>
            <a:ext cx="571428" cy="228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55A3210-22AF-6785-A562-3F487DE80DCE}"/>
              </a:ext>
            </a:extLst>
          </p:cNvPr>
          <p:cNvSpPr/>
          <p:nvPr/>
        </p:nvSpPr>
        <p:spPr bwMode="white">
          <a:xfrm>
            <a:off x="5005714" y="3153043"/>
            <a:ext cx="742857" cy="323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7683BB1-8EDD-C797-0F86-22F88693E451}"/>
              </a:ext>
            </a:extLst>
          </p:cNvPr>
          <p:cNvSpPr/>
          <p:nvPr/>
        </p:nvSpPr>
        <p:spPr bwMode="white">
          <a:xfrm>
            <a:off x="6253333" y="3933056"/>
            <a:ext cx="533333" cy="267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92859CE-3868-BDEA-B2C3-B929A1877AA4}"/>
              </a:ext>
            </a:extLst>
          </p:cNvPr>
          <p:cNvSpPr/>
          <p:nvPr/>
        </p:nvSpPr>
        <p:spPr bwMode="white">
          <a:xfrm>
            <a:off x="1967619" y="4591198"/>
            <a:ext cx="809523" cy="323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/>
          <a:stretch/>
        </p:blipFill>
        <p:spPr>
          <a:xfrm>
            <a:off x="5519937" y="2339275"/>
            <a:ext cx="2232247" cy="7118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3862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ACD748C-5B93-B402-466E-75D816A9054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665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295E467-2214-EC6F-BDAC-43F9F953A293}"/>
              </a:ext>
            </a:extLst>
          </p:cNvPr>
          <p:cNvSpPr/>
          <p:nvPr/>
        </p:nvSpPr>
        <p:spPr bwMode="white">
          <a:xfrm>
            <a:off x="1615238" y="3301486"/>
            <a:ext cx="219047" cy="248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158F5C9-F608-68D8-1BD9-CC444AB7720C}"/>
              </a:ext>
            </a:extLst>
          </p:cNvPr>
          <p:cNvSpPr/>
          <p:nvPr/>
        </p:nvSpPr>
        <p:spPr bwMode="white">
          <a:xfrm>
            <a:off x="5120000" y="3291938"/>
            <a:ext cx="257142" cy="257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9992380-858E-82C7-D95C-D8C0B834D97B}"/>
              </a:ext>
            </a:extLst>
          </p:cNvPr>
          <p:cNvSpPr/>
          <p:nvPr/>
        </p:nvSpPr>
        <p:spPr bwMode="white">
          <a:xfrm>
            <a:off x="8605714" y="3301486"/>
            <a:ext cx="266666" cy="248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778A1038-15E2-BEA2-48CC-BADB95BB827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4838564"/>
            <a:ext cx="10800000" cy="17807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77844FF-5374-63C6-7317-6FD1647561AC}"/>
              </a:ext>
            </a:extLst>
          </p:cNvPr>
          <p:cNvSpPr/>
          <p:nvPr/>
        </p:nvSpPr>
        <p:spPr bwMode="white">
          <a:xfrm>
            <a:off x="1570884" y="5010895"/>
            <a:ext cx="247619" cy="239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2075867-AF67-C67A-0901-43B0A1F471D2}"/>
              </a:ext>
            </a:extLst>
          </p:cNvPr>
          <p:cNvSpPr/>
          <p:nvPr/>
        </p:nvSpPr>
        <p:spPr bwMode="white">
          <a:xfrm>
            <a:off x="5094694" y="5010895"/>
            <a:ext cx="285714" cy="239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3919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9772893-6E4A-3574-E1F7-DA77D9CD0BF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865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7D0BF28-2999-5C1F-B5E2-E0163361176A}"/>
              </a:ext>
            </a:extLst>
          </p:cNvPr>
          <p:cNvSpPr/>
          <p:nvPr/>
        </p:nvSpPr>
        <p:spPr bwMode="white">
          <a:xfrm>
            <a:off x="5958095" y="2231680"/>
            <a:ext cx="266666" cy="248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61BCB613-A321-5359-487C-37BD8EC662D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3814651"/>
            <a:ext cx="10800000" cy="29267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5E460A0-4762-9714-F0B1-95C9F1CEF711}"/>
              </a:ext>
            </a:extLst>
          </p:cNvPr>
          <p:cNvSpPr/>
          <p:nvPr/>
        </p:nvSpPr>
        <p:spPr bwMode="white">
          <a:xfrm>
            <a:off x="3485170" y="3929050"/>
            <a:ext cx="257142" cy="257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C543561-2A3C-0697-AAF3-02B9346ABCB5}"/>
              </a:ext>
            </a:extLst>
          </p:cNvPr>
          <p:cNvSpPr/>
          <p:nvPr/>
        </p:nvSpPr>
        <p:spPr bwMode="white">
          <a:xfrm>
            <a:off x="5951836" y="4510580"/>
            <a:ext cx="219047" cy="247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F532BDB-9F11-962C-6251-D271B985158C}"/>
              </a:ext>
            </a:extLst>
          </p:cNvPr>
          <p:cNvSpPr/>
          <p:nvPr/>
        </p:nvSpPr>
        <p:spPr bwMode="white">
          <a:xfrm>
            <a:off x="4847075" y="5092110"/>
            <a:ext cx="295238" cy="247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F1BF2B0-D223-9167-04E3-1F83B0FDDA27}"/>
              </a:ext>
            </a:extLst>
          </p:cNvPr>
          <p:cNvSpPr/>
          <p:nvPr/>
        </p:nvSpPr>
        <p:spPr bwMode="white">
          <a:xfrm>
            <a:off x="2580408" y="6245637"/>
            <a:ext cx="238095" cy="247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0010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E698E8D-B7E7-B7F4-C94F-E3C78042D5D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683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172643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0B261B6-7111-8EB7-7CB7-56589B322A2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367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4CDE5BAC-192A-8044-EA65-33ACCE91AA7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325"/>
          <a:stretch/>
        </p:blipFill>
        <p:spPr>
          <a:xfrm>
            <a:off x="1487488" y="4508793"/>
            <a:ext cx="8280920" cy="22754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62103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58F6693-E0A2-9038-9D70-D5B3DC3A0B8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824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7584F54-D47F-6D7E-D21F-CC462771EFF5}"/>
              </a:ext>
            </a:extLst>
          </p:cNvPr>
          <p:cNvSpPr/>
          <p:nvPr/>
        </p:nvSpPr>
        <p:spPr bwMode="white">
          <a:xfrm>
            <a:off x="1081904" y="1076818"/>
            <a:ext cx="257142" cy="247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6B9B7CB-B022-17A5-8036-CD255A8D5C04}"/>
              </a:ext>
            </a:extLst>
          </p:cNvPr>
          <p:cNvSpPr/>
          <p:nvPr/>
        </p:nvSpPr>
        <p:spPr bwMode="white">
          <a:xfrm>
            <a:off x="1110476" y="1658081"/>
            <a:ext cx="209523" cy="247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1EFA5D9-1C07-5C6B-DEDE-49FE55D88DAC}"/>
              </a:ext>
            </a:extLst>
          </p:cNvPr>
          <p:cNvSpPr/>
          <p:nvPr/>
        </p:nvSpPr>
        <p:spPr bwMode="white">
          <a:xfrm>
            <a:off x="1110476" y="2239345"/>
            <a:ext cx="209523" cy="247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51F8626-6819-C2A0-5452-65496233DE80}"/>
              </a:ext>
            </a:extLst>
          </p:cNvPr>
          <p:cNvSpPr/>
          <p:nvPr/>
        </p:nvSpPr>
        <p:spPr bwMode="white">
          <a:xfrm>
            <a:off x="1081904" y="2811080"/>
            <a:ext cx="257142" cy="247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B3196E1-C0FA-16DC-B1A4-60922D877CDD}"/>
              </a:ext>
            </a:extLst>
          </p:cNvPr>
          <p:cNvSpPr/>
          <p:nvPr/>
        </p:nvSpPr>
        <p:spPr bwMode="white">
          <a:xfrm>
            <a:off x="1081904" y="3392344"/>
            <a:ext cx="257142" cy="247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5777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42F7286-87E8-CAB7-07D3-48FC8354F5E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282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B877AC5-5897-893E-4E1C-DDFC5B387E0E}"/>
              </a:ext>
            </a:extLst>
          </p:cNvPr>
          <p:cNvSpPr/>
          <p:nvPr/>
        </p:nvSpPr>
        <p:spPr bwMode="white">
          <a:xfrm>
            <a:off x="1577142" y="2506906"/>
            <a:ext cx="285714" cy="2478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558229F-6D6D-E6D7-8A7F-EEB3B4A92AD0}"/>
              </a:ext>
            </a:extLst>
          </p:cNvPr>
          <p:cNvSpPr/>
          <p:nvPr/>
        </p:nvSpPr>
        <p:spPr bwMode="white">
          <a:xfrm>
            <a:off x="1567619" y="3975076"/>
            <a:ext cx="304761" cy="2478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A939FE5-1453-FDE8-3E33-A3EC1B624BF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725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52B6E6D-D69D-2314-0F7F-DAC8C211873A}"/>
              </a:ext>
            </a:extLst>
          </p:cNvPr>
          <p:cNvSpPr/>
          <p:nvPr/>
        </p:nvSpPr>
        <p:spPr bwMode="white">
          <a:xfrm>
            <a:off x="1081904" y="1115044"/>
            <a:ext cx="257142" cy="247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C9B5616-A314-3DAB-1252-9A80C1D34FE3}"/>
              </a:ext>
            </a:extLst>
          </p:cNvPr>
          <p:cNvSpPr/>
          <p:nvPr/>
        </p:nvSpPr>
        <p:spPr bwMode="white">
          <a:xfrm>
            <a:off x="1091428" y="2583632"/>
            <a:ext cx="247619" cy="247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18869DA-E6C4-50A2-680E-5D034AEA0D1C}"/>
              </a:ext>
            </a:extLst>
          </p:cNvPr>
          <p:cNvSpPr/>
          <p:nvPr/>
        </p:nvSpPr>
        <p:spPr bwMode="white">
          <a:xfrm>
            <a:off x="1062857" y="4042684"/>
            <a:ext cx="295238" cy="247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2094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561063-F7F1-5355-912A-040F5BD3C5B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754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0DF493B-91F6-638A-63C2-DF6D1F73CB87}"/>
              </a:ext>
            </a:extLst>
          </p:cNvPr>
          <p:cNvSpPr/>
          <p:nvPr/>
        </p:nvSpPr>
        <p:spPr bwMode="white">
          <a:xfrm>
            <a:off x="2310476" y="3736122"/>
            <a:ext cx="228571" cy="171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2CE1640-E359-F975-7A22-369DD3CAF44F}"/>
              </a:ext>
            </a:extLst>
          </p:cNvPr>
          <p:cNvSpPr/>
          <p:nvPr/>
        </p:nvSpPr>
        <p:spPr bwMode="white">
          <a:xfrm>
            <a:off x="5567619" y="3612213"/>
            <a:ext cx="390476" cy="314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AA69C90-F3F1-4FF1-7E7C-4129AA2D889A}"/>
              </a:ext>
            </a:extLst>
          </p:cNvPr>
          <p:cNvSpPr/>
          <p:nvPr/>
        </p:nvSpPr>
        <p:spPr bwMode="white">
          <a:xfrm>
            <a:off x="8929523" y="3612213"/>
            <a:ext cx="380952" cy="314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1BC0824-9532-A4AC-7931-83A169957C40}"/>
              </a:ext>
            </a:extLst>
          </p:cNvPr>
          <p:cNvSpPr/>
          <p:nvPr/>
        </p:nvSpPr>
        <p:spPr bwMode="white">
          <a:xfrm>
            <a:off x="2310476" y="5680539"/>
            <a:ext cx="228571" cy="171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7EE9BAC-B465-EFD3-F117-68DB5CB6478C}"/>
              </a:ext>
            </a:extLst>
          </p:cNvPr>
          <p:cNvSpPr/>
          <p:nvPr/>
        </p:nvSpPr>
        <p:spPr bwMode="white">
          <a:xfrm>
            <a:off x="5577142" y="5547098"/>
            <a:ext cx="380952" cy="324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6544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0F5B611-8DE3-ED75-6F0A-B09E4179878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145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C790EC3-2BC7-913C-FE7D-9553E8662E1E}"/>
              </a:ext>
            </a:extLst>
          </p:cNvPr>
          <p:cNvSpPr/>
          <p:nvPr/>
        </p:nvSpPr>
        <p:spPr bwMode="white">
          <a:xfrm>
            <a:off x="1805714" y="3000747"/>
            <a:ext cx="228571" cy="238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961F525-DBE5-866C-0949-9746CFA4041F}"/>
              </a:ext>
            </a:extLst>
          </p:cNvPr>
          <p:cNvSpPr/>
          <p:nvPr/>
        </p:nvSpPr>
        <p:spPr bwMode="white">
          <a:xfrm>
            <a:off x="3815238" y="2991222"/>
            <a:ext cx="400000" cy="247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8C7507B-2CB1-BC87-E972-969CB24FB70C}"/>
              </a:ext>
            </a:extLst>
          </p:cNvPr>
          <p:cNvSpPr/>
          <p:nvPr/>
        </p:nvSpPr>
        <p:spPr bwMode="white">
          <a:xfrm>
            <a:off x="5948571" y="3000747"/>
            <a:ext cx="371428" cy="238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1A7638F-E816-E53F-9737-723E913E25FD}"/>
              </a:ext>
            </a:extLst>
          </p:cNvPr>
          <p:cNvSpPr/>
          <p:nvPr/>
        </p:nvSpPr>
        <p:spPr bwMode="white">
          <a:xfrm>
            <a:off x="8320000" y="2991222"/>
            <a:ext cx="361904" cy="247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0A1768A-6CEF-D1D7-1C49-DFB7BB7DE4DA}"/>
              </a:ext>
            </a:extLst>
          </p:cNvPr>
          <p:cNvSpPr/>
          <p:nvPr/>
        </p:nvSpPr>
        <p:spPr bwMode="white">
          <a:xfrm>
            <a:off x="10367619" y="2991222"/>
            <a:ext cx="371428" cy="247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6917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C841F99-07D6-DFD6-58CD-215B31B5165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883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263414D-AE25-EF22-4B79-E7AD4F06F318}"/>
              </a:ext>
            </a:extLst>
          </p:cNvPr>
          <p:cNvSpPr/>
          <p:nvPr/>
        </p:nvSpPr>
        <p:spPr bwMode="white">
          <a:xfrm>
            <a:off x="1596190" y="1621045"/>
            <a:ext cx="247619" cy="238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7BE4234-B5E5-2E13-8BCA-91E9FB4B1B1C}"/>
              </a:ext>
            </a:extLst>
          </p:cNvPr>
          <p:cNvSpPr/>
          <p:nvPr/>
        </p:nvSpPr>
        <p:spPr bwMode="white">
          <a:xfrm>
            <a:off x="1567619" y="2184187"/>
            <a:ext cx="295238" cy="248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92E66AC-7982-C742-48DF-70031BC27D08}"/>
              </a:ext>
            </a:extLst>
          </p:cNvPr>
          <p:cNvSpPr/>
          <p:nvPr/>
        </p:nvSpPr>
        <p:spPr bwMode="white">
          <a:xfrm>
            <a:off x="1567619" y="2756873"/>
            <a:ext cx="295238" cy="248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D149C0D-E08C-82DC-B05C-48C83EE55C13}"/>
              </a:ext>
            </a:extLst>
          </p:cNvPr>
          <p:cNvSpPr/>
          <p:nvPr/>
        </p:nvSpPr>
        <p:spPr bwMode="white">
          <a:xfrm>
            <a:off x="1586666" y="3320015"/>
            <a:ext cx="257142" cy="257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3BE4869-A5ED-AF72-789E-1DDC4CD66708}"/>
              </a:ext>
            </a:extLst>
          </p:cNvPr>
          <p:cNvSpPr/>
          <p:nvPr/>
        </p:nvSpPr>
        <p:spPr bwMode="white">
          <a:xfrm>
            <a:off x="1567619" y="3902247"/>
            <a:ext cx="295238" cy="238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76053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A889F4C-4216-FF64-B242-3E670112EA5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184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F9CD62C-1265-9F5E-D0F5-42DDFE314832}"/>
              </a:ext>
            </a:extLst>
          </p:cNvPr>
          <p:cNvSpPr/>
          <p:nvPr/>
        </p:nvSpPr>
        <p:spPr bwMode="white">
          <a:xfrm>
            <a:off x="1596190" y="1658699"/>
            <a:ext cx="219047" cy="238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E087F28-CD54-698A-2545-EAF376515A99}"/>
              </a:ext>
            </a:extLst>
          </p:cNvPr>
          <p:cNvSpPr/>
          <p:nvPr/>
        </p:nvSpPr>
        <p:spPr bwMode="white">
          <a:xfrm>
            <a:off x="6472380" y="1658699"/>
            <a:ext cx="161904" cy="238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8354E55-2930-A345-B03A-0A0A79750597}"/>
              </a:ext>
            </a:extLst>
          </p:cNvPr>
          <p:cNvSpPr/>
          <p:nvPr/>
        </p:nvSpPr>
        <p:spPr bwMode="white">
          <a:xfrm>
            <a:off x="1586666" y="2230949"/>
            <a:ext cx="238095" cy="238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EFCBEBE-CB8C-9BE1-085D-5F149906F9A1}"/>
              </a:ext>
            </a:extLst>
          </p:cNvPr>
          <p:cNvSpPr/>
          <p:nvPr/>
        </p:nvSpPr>
        <p:spPr bwMode="white">
          <a:xfrm>
            <a:off x="6443809" y="2221411"/>
            <a:ext cx="219047" cy="247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56F6689-6468-86AA-1750-422FA127846E}"/>
              </a:ext>
            </a:extLst>
          </p:cNvPr>
          <p:cNvSpPr/>
          <p:nvPr/>
        </p:nvSpPr>
        <p:spPr bwMode="white">
          <a:xfrm>
            <a:off x="1596190" y="2803198"/>
            <a:ext cx="219047" cy="238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9412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3F7C7FF-364E-DFF6-7CB2-688771452F6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219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7452CB8-070C-C184-4818-31A04E1D92E7}"/>
              </a:ext>
            </a:extLst>
          </p:cNvPr>
          <p:cNvSpPr/>
          <p:nvPr/>
        </p:nvSpPr>
        <p:spPr bwMode="white">
          <a:xfrm>
            <a:off x="1615238" y="2727369"/>
            <a:ext cx="238095" cy="238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7619827-298A-4D77-3112-946F637C1F25}"/>
              </a:ext>
            </a:extLst>
          </p:cNvPr>
          <p:cNvSpPr/>
          <p:nvPr/>
        </p:nvSpPr>
        <p:spPr bwMode="white">
          <a:xfrm>
            <a:off x="1615238" y="3290232"/>
            <a:ext cx="238095" cy="248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2D3804F-2D34-83AC-0268-C219FA3BBB53}"/>
              </a:ext>
            </a:extLst>
          </p:cNvPr>
          <p:cNvSpPr/>
          <p:nvPr/>
        </p:nvSpPr>
        <p:spPr bwMode="white">
          <a:xfrm>
            <a:off x="1577142" y="3862635"/>
            <a:ext cx="295238" cy="248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E07B616-7569-E9A8-C61D-093691A2E020}"/>
              </a:ext>
            </a:extLst>
          </p:cNvPr>
          <p:cNvSpPr/>
          <p:nvPr/>
        </p:nvSpPr>
        <p:spPr bwMode="white">
          <a:xfrm>
            <a:off x="1596190" y="4425498"/>
            <a:ext cx="266666" cy="257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4F7BD81-E9F5-E729-60D1-F07B6740F95D}"/>
              </a:ext>
            </a:extLst>
          </p:cNvPr>
          <p:cNvSpPr/>
          <p:nvPr/>
        </p:nvSpPr>
        <p:spPr bwMode="white">
          <a:xfrm>
            <a:off x="1615238" y="5007442"/>
            <a:ext cx="238095" cy="248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0131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3F5B5EB-871E-5EA7-664C-E9B66D9ACB3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793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570CE92-D54D-374C-1795-E5A26302073E}"/>
              </a:ext>
            </a:extLst>
          </p:cNvPr>
          <p:cNvSpPr/>
          <p:nvPr/>
        </p:nvSpPr>
        <p:spPr bwMode="white">
          <a:xfrm>
            <a:off x="1605714" y="1620393"/>
            <a:ext cx="247619" cy="247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43F37AC-0B76-E27B-F392-E07039157B01}"/>
              </a:ext>
            </a:extLst>
          </p:cNvPr>
          <p:cNvSpPr/>
          <p:nvPr/>
        </p:nvSpPr>
        <p:spPr bwMode="white">
          <a:xfrm>
            <a:off x="1577142" y="2764616"/>
            <a:ext cx="295238" cy="247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78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9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2024-01-08T15:07:16Z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