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878" y="3090862"/>
            <a:ext cx="10008245" cy="552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0637E-4184-54C4-BC16-BF15298931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8901CB-DB56-4D38-DDDB-F49A305EB599}"/>
              </a:ext>
            </a:extLst>
          </p:cNvPr>
          <p:cNvSpPr/>
          <p:nvPr/>
        </p:nvSpPr>
        <p:spPr bwMode="white">
          <a:xfrm>
            <a:off x="1072380" y="1038724"/>
            <a:ext cx="228571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86921C-C817-69D6-73BE-448708018C5A}"/>
              </a:ext>
            </a:extLst>
          </p:cNvPr>
          <p:cNvSpPr/>
          <p:nvPr/>
        </p:nvSpPr>
        <p:spPr bwMode="white">
          <a:xfrm>
            <a:off x="1072380" y="2878401"/>
            <a:ext cx="228571" cy="22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0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086E4-6E13-B513-CE0F-E91325B81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323B0-12F9-96DE-6F79-0E611E025854}"/>
              </a:ext>
            </a:extLst>
          </p:cNvPr>
          <p:cNvSpPr/>
          <p:nvPr/>
        </p:nvSpPr>
        <p:spPr bwMode="white">
          <a:xfrm>
            <a:off x="1605714" y="1868449"/>
            <a:ext cx="247619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C74CE9-2CF8-99B8-96D6-57E58BFFD34F}"/>
              </a:ext>
            </a:extLst>
          </p:cNvPr>
          <p:cNvSpPr/>
          <p:nvPr/>
        </p:nvSpPr>
        <p:spPr bwMode="white">
          <a:xfrm>
            <a:off x="1615238" y="2421578"/>
            <a:ext cx="219047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3229E6-9014-3CF6-BC94-4E977A2C97D0}"/>
              </a:ext>
            </a:extLst>
          </p:cNvPr>
          <p:cNvSpPr/>
          <p:nvPr/>
        </p:nvSpPr>
        <p:spPr bwMode="white">
          <a:xfrm>
            <a:off x="1577142" y="2965170"/>
            <a:ext cx="285714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E94B83-2BD3-B92F-FF0C-7F95D41E9149}"/>
              </a:ext>
            </a:extLst>
          </p:cNvPr>
          <p:cNvSpPr/>
          <p:nvPr/>
        </p:nvSpPr>
        <p:spPr bwMode="white">
          <a:xfrm>
            <a:off x="1615238" y="3508762"/>
            <a:ext cx="228571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16D7B6-1D4E-0193-9821-A18FDE11FED3}"/>
              </a:ext>
            </a:extLst>
          </p:cNvPr>
          <p:cNvSpPr/>
          <p:nvPr/>
        </p:nvSpPr>
        <p:spPr bwMode="white">
          <a:xfrm>
            <a:off x="1596190" y="4052354"/>
            <a:ext cx="247619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6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8279B-5237-D6C6-D206-864BCD5BB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5D422C-054B-2F96-17A2-5037FA61AA37}"/>
              </a:ext>
            </a:extLst>
          </p:cNvPr>
          <p:cNvSpPr/>
          <p:nvPr/>
        </p:nvSpPr>
        <p:spPr bwMode="white">
          <a:xfrm>
            <a:off x="2186666" y="1640037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0F0E6E-6A3A-AD3B-B337-FD03B1C0A34F}"/>
              </a:ext>
            </a:extLst>
          </p:cNvPr>
          <p:cNvSpPr/>
          <p:nvPr/>
        </p:nvSpPr>
        <p:spPr bwMode="white">
          <a:xfrm>
            <a:off x="2177142" y="2737527"/>
            <a:ext cx="257142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603006"/>
            <a:ext cx="4547091" cy="292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3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87F89-1ACA-C726-B908-D48AF0E74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DD362-F8CD-BF27-786F-0FECA9734CC2}"/>
              </a:ext>
            </a:extLst>
          </p:cNvPr>
          <p:cNvSpPr/>
          <p:nvPr/>
        </p:nvSpPr>
        <p:spPr bwMode="white">
          <a:xfrm>
            <a:off x="1662857" y="1630415"/>
            <a:ext cx="257142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9DC419-9EE0-4C83-A41F-4FD7A2B54DB2}"/>
              </a:ext>
            </a:extLst>
          </p:cNvPr>
          <p:cNvSpPr/>
          <p:nvPr/>
        </p:nvSpPr>
        <p:spPr bwMode="white">
          <a:xfrm>
            <a:off x="5139047" y="2174324"/>
            <a:ext cx="285714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899F42-97C6-0279-976B-A4A1C70A564C}"/>
              </a:ext>
            </a:extLst>
          </p:cNvPr>
          <p:cNvSpPr/>
          <p:nvPr/>
        </p:nvSpPr>
        <p:spPr bwMode="white">
          <a:xfrm>
            <a:off x="4424761" y="3271683"/>
            <a:ext cx="238095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951711"/>
            <a:ext cx="4547091" cy="292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2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C1811-41C7-4188-9130-B81898318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C82368-43C5-83C3-4D67-8F60951B038A}"/>
              </a:ext>
            </a:extLst>
          </p:cNvPr>
          <p:cNvSpPr/>
          <p:nvPr/>
        </p:nvSpPr>
        <p:spPr bwMode="white">
          <a:xfrm>
            <a:off x="1596190" y="1697656"/>
            <a:ext cx="247619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D86A3-FDA0-0AF7-D6CC-699A1CEBE7FB}"/>
              </a:ext>
            </a:extLst>
          </p:cNvPr>
          <p:cNvSpPr/>
          <p:nvPr/>
        </p:nvSpPr>
        <p:spPr bwMode="white">
          <a:xfrm>
            <a:off x="1596190" y="2805237"/>
            <a:ext cx="28571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E751B-39E8-0D93-3B93-C8AF1044B2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B54F8-0B6D-502D-5C73-A01ADECDCCBA}"/>
              </a:ext>
            </a:extLst>
          </p:cNvPr>
          <p:cNvSpPr/>
          <p:nvPr/>
        </p:nvSpPr>
        <p:spPr bwMode="white">
          <a:xfrm>
            <a:off x="1043809" y="1057855"/>
            <a:ext cx="285714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6CF3B-9641-4461-C6FC-AA9A8A354B0B}"/>
              </a:ext>
            </a:extLst>
          </p:cNvPr>
          <p:cNvSpPr/>
          <p:nvPr/>
        </p:nvSpPr>
        <p:spPr bwMode="white">
          <a:xfrm>
            <a:off x="1062857" y="2164442"/>
            <a:ext cx="247619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591AB-E6EB-CC04-F121-88EE11C29A16}"/>
              </a:ext>
            </a:extLst>
          </p:cNvPr>
          <p:cNvSpPr/>
          <p:nvPr/>
        </p:nvSpPr>
        <p:spPr bwMode="white">
          <a:xfrm>
            <a:off x="1062857" y="3261489"/>
            <a:ext cx="247619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42EA1-060C-7A82-264E-42F862460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967FD-C583-3506-3B6A-3D31CA1B367D}"/>
              </a:ext>
            </a:extLst>
          </p:cNvPr>
          <p:cNvSpPr/>
          <p:nvPr/>
        </p:nvSpPr>
        <p:spPr bwMode="white">
          <a:xfrm>
            <a:off x="4281904" y="2458562"/>
            <a:ext cx="723809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02095-6E7A-AE34-7075-754F4987FF81}"/>
              </a:ext>
            </a:extLst>
          </p:cNvPr>
          <p:cNvSpPr/>
          <p:nvPr/>
        </p:nvSpPr>
        <p:spPr bwMode="white">
          <a:xfrm>
            <a:off x="3110476" y="3306665"/>
            <a:ext cx="600000" cy="1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91B507-FCDA-4802-493E-B100469F7393}"/>
              </a:ext>
            </a:extLst>
          </p:cNvPr>
          <p:cNvSpPr/>
          <p:nvPr/>
        </p:nvSpPr>
        <p:spPr bwMode="white">
          <a:xfrm>
            <a:off x="2424761" y="4574055"/>
            <a:ext cx="523809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AB6A2D-C15B-2959-96B7-5E1F068D8B4B}"/>
              </a:ext>
            </a:extLst>
          </p:cNvPr>
          <p:cNvSpPr/>
          <p:nvPr/>
        </p:nvSpPr>
        <p:spPr bwMode="white">
          <a:xfrm>
            <a:off x="3091428" y="5301208"/>
            <a:ext cx="412284" cy="28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426132"/>
            <a:ext cx="1656184" cy="9451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844" y="3645024"/>
            <a:ext cx="1512168" cy="82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5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98DD5-5850-61DA-258C-34B06F59CD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66721"/>
            <a:ext cx="9289032" cy="690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9000"/>
            <a:ext cx="9289032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7C58B-0E33-D19D-7F73-F142697D9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000" y="1484784"/>
            <a:ext cx="9289032" cy="690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000" y="2808000"/>
            <a:ext cx="9289032" cy="690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000" y="4068577"/>
            <a:ext cx="9289032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4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39736-C5E1-C539-AF1C-E7F4D659D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C39FCF-F907-7E65-690B-5627D13E5B68}"/>
              </a:ext>
            </a:extLst>
          </p:cNvPr>
          <p:cNvSpPr/>
          <p:nvPr/>
        </p:nvSpPr>
        <p:spPr bwMode="white">
          <a:xfrm>
            <a:off x="1615238" y="1705416"/>
            <a:ext cx="228571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194C02-AD03-0609-A740-7570314EFEFF}"/>
              </a:ext>
            </a:extLst>
          </p:cNvPr>
          <p:cNvSpPr/>
          <p:nvPr/>
        </p:nvSpPr>
        <p:spPr bwMode="white">
          <a:xfrm>
            <a:off x="1615238" y="3381796"/>
            <a:ext cx="228571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2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476BE-AE5A-D76D-C2D1-CE9BEEE15D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13E17-0302-2BEC-487F-4E867F197BEA}"/>
              </a:ext>
            </a:extLst>
          </p:cNvPr>
          <p:cNvSpPr/>
          <p:nvPr/>
        </p:nvSpPr>
        <p:spPr bwMode="white">
          <a:xfrm>
            <a:off x="1043809" y="1048345"/>
            <a:ext cx="285714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0B9BC7-CD69-A742-CD9D-4AD426FE9462}"/>
              </a:ext>
            </a:extLst>
          </p:cNvPr>
          <p:cNvSpPr/>
          <p:nvPr/>
        </p:nvSpPr>
        <p:spPr bwMode="white">
          <a:xfrm>
            <a:off x="1043809" y="2737496"/>
            <a:ext cx="276190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70E712F-CB82-0114-F045-DD63D2E9BE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02585"/>
            <a:ext cx="10800000" cy="174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1DD44-F0A6-0A95-05EE-BE2BA4B72928}"/>
              </a:ext>
            </a:extLst>
          </p:cNvPr>
          <p:cNvSpPr/>
          <p:nvPr/>
        </p:nvSpPr>
        <p:spPr bwMode="white">
          <a:xfrm>
            <a:off x="1072380" y="4417033"/>
            <a:ext cx="228571" cy="2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83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A4F24-BC94-58B0-A853-9EB9F7929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1711E-0A25-34E1-B208-C4927D666A5A}"/>
              </a:ext>
            </a:extLst>
          </p:cNvPr>
          <p:cNvSpPr/>
          <p:nvPr/>
        </p:nvSpPr>
        <p:spPr bwMode="white">
          <a:xfrm>
            <a:off x="1577142" y="1716887"/>
            <a:ext cx="285714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0443C4-A8F9-074C-BD32-BD1C5314AE7B}"/>
              </a:ext>
            </a:extLst>
          </p:cNvPr>
          <p:cNvSpPr/>
          <p:nvPr/>
        </p:nvSpPr>
        <p:spPr bwMode="white">
          <a:xfrm>
            <a:off x="1577142" y="3674605"/>
            <a:ext cx="285714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56A6DD3-BF75-7FCB-B51C-5E9936E10C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9"/>
          <a:stretch/>
        </p:blipFill>
        <p:spPr>
          <a:xfrm>
            <a:off x="2495600" y="4221088"/>
            <a:ext cx="7488832" cy="114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074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2024-01-09T09:55:54Z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