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7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516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0112" y="2957512"/>
            <a:ext cx="10391775" cy="942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5EA7AD6-7F00-6B5C-A2F4-D2A1E08E3A2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816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350F0A8-BB3D-BA5C-44E6-D205EA49482D}"/>
              </a:ext>
            </a:extLst>
          </p:cNvPr>
          <p:cNvSpPr/>
          <p:nvPr/>
        </p:nvSpPr>
        <p:spPr bwMode="white">
          <a:xfrm>
            <a:off x="1986666" y="2677021"/>
            <a:ext cx="333333" cy="3238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D7D0C12-E2BF-56C2-3A4A-F1A5F84786FF}"/>
              </a:ext>
            </a:extLst>
          </p:cNvPr>
          <p:cNvSpPr/>
          <p:nvPr/>
        </p:nvSpPr>
        <p:spPr bwMode="white">
          <a:xfrm>
            <a:off x="2024761" y="3419991"/>
            <a:ext cx="266666" cy="3238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9498228-8384-E762-2322-571934271E13}"/>
              </a:ext>
            </a:extLst>
          </p:cNvPr>
          <p:cNvSpPr/>
          <p:nvPr/>
        </p:nvSpPr>
        <p:spPr bwMode="white">
          <a:xfrm>
            <a:off x="2024761" y="4162961"/>
            <a:ext cx="266666" cy="3238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2F0AD98-BE4B-6277-0169-A06EB33DA279}"/>
              </a:ext>
            </a:extLst>
          </p:cNvPr>
          <p:cNvSpPr/>
          <p:nvPr/>
        </p:nvSpPr>
        <p:spPr bwMode="white">
          <a:xfrm>
            <a:off x="1986666" y="4896406"/>
            <a:ext cx="333333" cy="3238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3C08C39-7AF1-ED9A-D424-E69F99C91B1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202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9617" y="2266212"/>
            <a:ext cx="2232247" cy="950879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56000" y="4035863"/>
            <a:ext cx="2232247" cy="950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4162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6B577B0-B173-FA63-91AF-131F71D8A4A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5720" y="1412776"/>
            <a:ext cx="2664296" cy="950879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3792" y="3196560"/>
            <a:ext cx="2232247" cy="95087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8000" y="4968000"/>
            <a:ext cx="2232247" cy="950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91954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F37DA14-4D54-E787-3795-148CD87ED56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703"/>
            <a:ext cx="10080000" cy="60428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l="19183" b="57441"/>
          <a:stretch/>
        </p:blipFill>
        <p:spPr>
          <a:xfrm>
            <a:off x="3215680" y="4981086"/>
            <a:ext cx="7584320" cy="824178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3"/>
          <a:srcRect t="46292" b="12883"/>
          <a:stretch/>
        </p:blipFill>
        <p:spPr>
          <a:xfrm>
            <a:off x="1397870" y="6021288"/>
            <a:ext cx="9402130" cy="792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9345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2024-01-09T04:59:12Z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