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0237" y="3028950"/>
            <a:ext cx="8391525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9B8402-B54F-3A42-A26B-894B53A7AE8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019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7C956E-D9C2-0CF9-325B-ADE8502A7C9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69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2000" y="4455421"/>
            <a:ext cx="2160240" cy="74130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4459618"/>
            <a:ext cx="2160240" cy="74130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6000" y="4455421"/>
            <a:ext cx="2298312" cy="741306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8288" y="4455420"/>
            <a:ext cx="2178000" cy="74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1709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318334-5B40-8FAD-D859-B5EE48337A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30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000" y="2210514"/>
            <a:ext cx="2207648" cy="75757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2226782"/>
            <a:ext cx="2232248" cy="74130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2000" y="2226782"/>
            <a:ext cx="2160240" cy="74130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01468" y="2226782"/>
            <a:ext cx="2178000" cy="747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546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E77AD5-2138-CDAB-11AD-8EBABD72388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216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6EBBD4-793C-4E74-36A8-44392C879CEF}"/>
              </a:ext>
            </a:extLst>
          </p:cNvPr>
          <p:cNvSpPr/>
          <p:nvPr/>
        </p:nvSpPr>
        <p:spPr bwMode="white">
          <a:xfrm>
            <a:off x="1081904" y="2373668"/>
            <a:ext cx="209523" cy="238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37F0955-8E76-0084-F000-1D9879AC32F2}"/>
              </a:ext>
            </a:extLst>
          </p:cNvPr>
          <p:cNvSpPr/>
          <p:nvPr/>
        </p:nvSpPr>
        <p:spPr bwMode="white">
          <a:xfrm>
            <a:off x="4348571" y="2373668"/>
            <a:ext cx="285714" cy="238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392B736-B53C-E3C5-E9E4-8A2F8CBAAA82}"/>
              </a:ext>
            </a:extLst>
          </p:cNvPr>
          <p:cNvSpPr/>
          <p:nvPr/>
        </p:nvSpPr>
        <p:spPr bwMode="white">
          <a:xfrm>
            <a:off x="8034285" y="2373668"/>
            <a:ext cx="247619" cy="238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7BB9543-8510-4640-F51B-665FF79C2637}"/>
              </a:ext>
            </a:extLst>
          </p:cNvPr>
          <p:cNvSpPr/>
          <p:nvPr/>
        </p:nvSpPr>
        <p:spPr bwMode="white">
          <a:xfrm>
            <a:off x="1072380" y="2802750"/>
            <a:ext cx="228571" cy="238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488EA6D-13D8-F0FE-A9DC-6E0999F96C89}"/>
              </a:ext>
            </a:extLst>
          </p:cNvPr>
          <p:cNvSpPr/>
          <p:nvPr/>
        </p:nvSpPr>
        <p:spPr bwMode="white">
          <a:xfrm>
            <a:off x="4367619" y="2802750"/>
            <a:ext cx="257142" cy="238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308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2998BA-6761-D3A4-182E-0D60049740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0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0018FF-0A46-EB8E-1C0A-27167DB899D8}"/>
              </a:ext>
            </a:extLst>
          </p:cNvPr>
          <p:cNvSpPr/>
          <p:nvPr/>
        </p:nvSpPr>
        <p:spPr bwMode="white">
          <a:xfrm>
            <a:off x="1605714" y="1992764"/>
            <a:ext cx="247619" cy="238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A794CD4-E0B9-C8E6-52F5-F138FED65344}"/>
              </a:ext>
            </a:extLst>
          </p:cNvPr>
          <p:cNvSpPr/>
          <p:nvPr/>
        </p:nvSpPr>
        <p:spPr bwMode="white">
          <a:xfrm>
            <a:off x="1596190" y="2422057"/>
            <a:ext cx="247619" cy="238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3679698-1901-F6B9-9156-A5B950252A14}"/>
              </a:ext>
            </a:extLst>
          </p:cNvPr>
          <p:cNvSpPr/>
          <p:nvPr/>
        </p:nvSpPr>
        <p:spPr bwMode="white">
          <a:xfrm>
            <a:off x="1577142" y="2860890"/>
            <a:ext cx="285714" cy="228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9DE8F14-0F64-BB2B-87DC-88018932D6F9}"/>
              </a:ext>
            </a:extLst>
          </p:cNvPr>
          <p:cNvSpPr/>
          <p:nvPr/>
        </p:nvSpPr>
        <p:spPr bwMode="white">
          <a:xfrm>
            <a:off x="1615238" y="3290184"/>
            <a:ext cx="228571" cy="228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6635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5CA5B8-9FCB-C467-1936-BCAEFCC00D6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145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71269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2024-01-09T05:44:39Z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