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1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8" d="100"/>
          <a:sy n="108" d="100"/>
        </p:scale>
        <p:origin x="51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3033712"/>
            <a:ext cx="84010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D9920-9F6D-10C1-43D5-25C6BD11B8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9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F73AB5-B6D7-7C65-DE4F-0A239ACF9A57}"/>
              </a:ext>
            </a:extLst>
          </p:cNvPr>
          <p:cNvSpPr/>
          <p:nvPr/>
        </p:nvSpPr>
        <p:spPr bwMode="white">
          <a:xfrm>
            <a:off x="1596190" y="1640335"/>
            <a:ext cx="247619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5491DE-2FAD-A21F-E86F-2FA81921AE2E}"/>
              </a:ext>
            </a:extLst>
          </p:cNvPr>
          <p:cNvSpPr/>
          <p:nvPr/>
        </p:nvSpPr>
        <p:spPr bwMode="white">
          <a:xfrm>
            <a:off x="1605714" y="2155908"/>
            <a:ext cx="238095" cy="2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E3F0C5-8A47-0A9A-0C5D-94A15F6F7A12}"/>
              </a:ext>
            </a:extLst>
          </p:cNvPr>
          <p:cNvSpPr/>
          <p:nvPr/>
        </p:nvSpPr>
        <p:spPr bwMode="white">
          <a:xfrm>
            <a:off x="1577142" y="2671481"/>
            <a:ext cx="285714" cy="2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0B6D0A-A86F-F54D-99AB-1CA0B9AC1F57}"/>
              </a:ext>
            </a:extLst>
          </p:cNvPr>
          <p:cNvSpPr/>
          <p:nvPr/>
        </p:nvSpPr>
        <p:spPr bwMode="white">
          <a:xfrm>
            <a:off x="1605714" y="3177506"/>
            <a:ext cx="238095" cy="2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9E0DFF-B2D8-4ED9-8A9D-98E0B4020D4F}"/>
              </a:ext>
            </a:extLst>
          </p:cNvPr>
          <p:cNvSpPr/>
          <p:nvPr/>
        </p:nvSpPr>
        <p:spPr bwMode="white">
          <a:xfrm>
            <a:off x="1605714" y="3683532"/>
            <a:ext cx="238095" cy="23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CC7314-D924-6CDA-3435-00B465712E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0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C1DB50-880E-7319-D88F-B31F7BC3CFC4}"/>
              </a:ext>
            </a:extLst>
          </p:cNvPr>
          <p:cNvSpPr/>
          <p:nvPr/>
        </p:nvSpPr>
        <p:spPr bwMode="white">
          <a:xfrm>
            <a:off x="2567619" y="1772817"/>
            <a:ext cx="257142" cy="24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303EF1-FAD8-C282-1A78-8C3EFA375E07}"/>
              </a:ext>
            </a:extLst>
          </p:cNvPr>
          <p:cNvSpPr/>
          <p:nvPr/>
        </p:nvSpPr>
        <p:spPr bwMode="white">
          <a:xfrm>
            <a:off x="1958095" y="2374098"/>
            <a:ext cx="761904" cy="30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E28A4E-A552-5004-283E-B1940FAC6634}"/>
              </a:ext>
            </a:extLst>
          </p:cNvPr>
          <p:cNvSpPr/>
          <p:nvPr/>
        </p:nvSpPr>
        <p:spPr bwMode="white">
          <a:xfrm>
            <a:off x="3834285" y="3680815"/>
            <a:ext cx="485714" cy="30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E37301-BF73-EE38-CD84-9E9946C3539B}"/>
              </a:ext>
            </a:extLst>
          </p:cNvPr>
          <p:cNvSpPr/>
          <p:nvPr/>
        </p:nvSpPr>
        <p:spPr bwMode="white">
          <a:xfrm>
            <a:off x="2253333" y="4329404"/>
            <a:ext cx="771428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000" y="2927306"/>
            <a:ext cx="1512168" cy="630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746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A20689-71CD-EFC5-F654-8C36DBADAC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1A431E-BE3F-5343-F679-DCF143A4834A}"/>
              </a:ext>
            </a:extLst>
          </p:cNvPr>
          <p:cNvSpPr/>
          <p:nvPr/>
        </p:nvSpPr>
        <p:spPr bwMode="white">
          <a:xfrm>
            <a:off x="1577142" y="1649240"/>
            <a:ext cx="285714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3F9FD9-17CA-7515-E30F-E759D3A0B8D2}"/>
              </a:ext>
            </a:extLst>
          </p:cNvPr>
          <p:cNvSpPr/>
          <p:nvPr/>
        </p:nvSpPr>
        <p:spPr bwMode="white">
          <a:xfrm>
            <a:off x="1596190" y="2669871"/>
            <a:ext cx="247619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370472-BBEA-77B9-16F7-9ECBCD3906C3}"/>
              </a:ext>
            </a:extLst>
          </p:cNvPr>
          <p:cNvSpPr/>
          <p:nvPr/>
        </p:nvSpPr>
        <p:spPr bwMode="white">
          <a:xfrm>
            <a:off x="1605714" y="3690502"/>
            <a:ext cx="238095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E191740-BC69-650A-4FFC-7096053351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625285"/>
            <a:ext cx="10800000" cy="2078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333F46-B24C-F4EB-2F1E-8BDD19D80E2F}"/>
              </a:ext>
            </a:extLst>
          </p:cNvPr>
          <p:cNvSpPr/>
          <p:nvPr/>
        </p:nvSpPr>
        <p:spPr bwMode="white">
          <a:xfrm>
            <a:off x="1614321" y="4701546"/>
            <a:ext cx="247619" cy="2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7682B0-C059-79A8-7FA6-7109795F10A0}"/>
              </a:ext>
            </a:extLst>
          </p:cNvPr>
          <p:cNvSpPr/>
          <p:nvPr/>
        </p:nvSpPr>
        <p:spPr bwMode="white">
          <a:xfrm>
            <a:off x="1623844" y="5731075"/>
            <a:ext cx="228571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47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9BD1E-2E89-C3CC-3CFA-7575E1B765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1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1B633D0-3184-50F6-EFD1-6DA84C5347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404580"/>
            <a:ext cx="10800000" cy="123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B7B1C9-B43B-39E9-64F6-AA007A074F66}"/>
              </a:ext>
            </a:extLst>
          </p:cNvPr>
          <p:cNvSpPr/>
          <p:nvPr/>
        </p:nvSpPr>
        <p:spPr bwMode="white">
          <a:xfrm>
            <a:off x="4970884" y="3557393"/>
            <a:ext cx="1085714" cy="21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9A4149-63B8-4258-F1FD-0B3D517D4E5A}"/>
              </a:ext>
            </a:extLst>
          </p:cNvPr>
          <p:cNvSpPr/>
          <p:nvPr/>
        </p:nvSpPr>
        <p:spPr bwMode="white">
          <a:xfrm>
            <a:off x="1942313" y="4101790"/>
            <a:ext cx="971428" cy="30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8000" y="2582511"/>
            <a:ext cx="1515566" cy="6304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304" y="2582509"/>
            <a:ext cx="1890000" cy="6364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2" y="4006172"/>
            <a:ext cx="1566000" cy="651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1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2A8EF-DEA9-B45E-8391-E73A1F4AE4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5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2051031"/>
            <a:ext cx="9289031" cy="6685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9" y="3212976"/>
            <a:ext cx="9289031" cy="668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0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FFB892-17CF-6792-8324-496FCBF2E4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000" y="1440000"/>
            <a:ext cx="9289031" cy="66854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000" y="2622338"/>
            <a:ext cx="9289031" cy="66854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000" y="3786843"/>
            <a:ext cx="9289031" cy="668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64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1B888-5E5E-AE57-F5AF-EDB6FC8B55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0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362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0BDE47-8B25-D98C-140F-4F5AC24EFA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BFF96-FAEB-3D3C-397E-DEE6EEE887CF}"/>
              </a:ext>
            </a:extLst>
          </p:cNvPr>
          <p:cNvSpPr/>
          <p:nvPr/>
        </p:nvSpPr>
        <p:spPr bwMode="white">
          <a:xfrm>
            <a:off x="1120000" y="1562649"/>
            <a:ext cx="200000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C2226B-EC5F-C830-99A4-17351D1ECCE1}"/>
              </a:ext>
            </a:extLst>
          </p:cNvPr>
          <p:cNvSpPr/>
          <p:nvPr/>
        </p:nvSpPr>
        <p:spPr bwMode="white">
          <a:xfrm>
            <a:off x="1120000" y="2067558"/>
            <a:ext cx="200000" cy="22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83E37D-CE2A-69ED-F132-5A4CDBFA4772}"/>
              </a:ext>
            </a:extLst>
          </p:cNvPr>
          <p:cNvSpPr/>
          <p:nvPr/>
        </p:nvSpPr>
        <p:spPr bwMode="white">
          <a:xfrm>
            <a:off x="1091428" y="2572468"/>
            <a:ext cx="247619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CC3F28-51A7-CB8F-9107-D856D1A60BC0}"/>
              </a:ext>
            </a:extLst>
          </p:cNvPr>
          <p:cNvSpPr/>
          <p:nvPr/>
        </p:nvSpPr>
        <p:spPr bwMode="white">
          <a:xfrm>
            <a:off x="1091428" y="3077378"/>
            <a:ext cx="247619" cy="22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79093F-1259-2764-978B-7E37C199BE23}"/>
              </a:ext>
            </a:extLst>
          </p:cNvPr>
          <p:cNvSpPr/>
          <p:nvPr/>
        </p:nvSpPr>
        <p:spPr bwMode="white">
          <a:xfrm>
            <a:off x="1120000" y="3582288"/>
            <a:ext cx="200000" cy="22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5469A27-6056-AAF0-053B-90FFF50493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1458"/>
            <a:ext cx="10800000" cy="2464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FA3779-75FF-6934-6C60-0D2CFA839ACF}"/>
              </a:ext>
            </a:extLst>
          </p:cNvPr>
          <p:cNvSpPr/>
          <p:nvPr/>
        </p:nvSpPr>
        <p:spPr bwMode="white">
          <a:xfrm>
            <a:off x="3015238" y="5949828"/>
            <a:ext cx="380952" cy="2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2B3A1E9-AEA1-2349-636B-B7967F30AF7C}"/>
              </a:ext>
            </a:extLst>
          </p:cNvPr>
          <p:cNvSpPr/>
          <p:nvPr/>
        </p:nvSpPr>
        <p:spPr bwMode="white">
          <a:xfrm>
            <a:off x="4758095" y="5949828"/>
            <a:ext cx="219047" cy="2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BD2118-0FF4-3CD5-8807-B9B4EA9749BA}"/>
              </a:ext>
            </a:extLst>
          </p:cNvPr>
          <p:cNvSpPr/>
          <p:nvPr/>
        </p:nvSpPr>
        <p:spPr bwMode="white">
          <a:xfrm>
            <a:off x="6424761" y="5949828"/>
            <a:ext cx="219047" cy="2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D36A54-D650-D0DB-8A1E-CE073B80ACBD}"/>
              </a:ext>
            </a:extLst>
          </p:cNvPr>
          <p:cNvSpPr/>
          <p:nvPr/>
        </p:nvSpPr>
        <p:spPr bwMode="white">
          <a:xfrm>
            <a:off x="8034285" y="5959379"/>
            <a:ext cx="352380" cy="2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372986-522B-FE40-B0CF-BF04EB02B753}"/>
              </a:ext>
            </a:extLst>
          </p:cNvPr>
          <p:cNvSpPr/>
          <p:nvPr/>
        </p:nvSpPr>
        <p:spPr bwMode="white">
          <a:xfrm>
            <a:off x="9767619" y="5949828"/>
            <a:ext cx="352380" cy="2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03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2024-01-09T08:00:48Z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