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0" r:id="rId6"/>
    <p:sldId id="329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0237" y="3033712"/>
            <a:ext cx="839152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20F3C4-744C-1D38-40E1-3938B7F1E0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8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17021"/>
          <a:stretch/>
        </p:blipFill>
        <p:spPr>
          <a:xfrm>
            <a:off x="4799856" y="2852936"/>
            <a:ext cx="2196000" cy="73200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r="17021"/>
          <a:stretch/>
        </p:blipFill>
        <p:spPr>
          <a:xfrm>
            <a:off x="5022000" y="4077072"/>
            <a:ext cx="2530800" cy="736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AB9846-9133-042B-FE5F-441717DFAF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5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r="17021"/>
          <a:stretch/>
        </p:blipFill>
        <p:spPr>
          <a:xfrm>
            <a:off x="4367808" y="1268762"/>
            <a:ext cx="1638000" cy="6884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r="17021"/>
          <a:stretch/>
        </p:blipFill>
        <p:spPr>
          <a:xfrm>
            <a:off x="4295800" y="2480336"/>
            <a:ext cx="2232248" cy="6884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r="17021"/>
          <a:stretch/>
        </p:blipFill>
        <p:spPr>
          <a:xfrm>
            <a:off x="2567608" y="3717031"/>
            <a:ext cx="2502000" cy="683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791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CA9887-C956-CF24-CB49-DAE1E02A29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92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D15C04-051C-6876-775F-49864B329FA2}"/>
              </a:ext>
            </a:extLst>
          </p:cNvPr>
          <p:cNvSpPr/>
          <p:nvPr/>
        </p:nvSpPr>
        <p:spPr bwMode="white">
          <a:xfrm>
            <a:off x="1586666" y="1696689"/>
            <a:ext cx="285714" cy="22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9487C64-ECE4-CDB8-F398-6BB6D5BC1EB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564408"/>
            <a:ext cx="10800000" cy="2010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9EBEDA1-D1A4-CCBA-A123-B14947D5373E}"/>
              </a:ext>
            </a:extLst>
          </p:cNvPr>
          <p:cNvSpPr/>
          <p:nvPr/>
        </p:nvSpPr>
        <p:spPr bwMode="white">
          <a:xfrm>
            <a:off x="1623844" y="2697787"/>
            <a:ext cx="238095" cy="23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2A41F4-BB93-B417-2A80-78A80DF6590B}"/>
              </a:ext>
            </a:extLst>
          </p:cNvPr>
          <p:cNvSpPr/>
          <p:nvPr/>
        </p:nvSpPr>
        <p:spPr bwMode="white">
          <a:xfrm>
            <a:off x="1595273" y="3698133"/>
            <a:ext cx="285714" cy="23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1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1FDB49-14FA-49D4-820B-E4F25A9605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7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24E2A4-6EE7-669F-87C2-95F55385098B}"/>
              </a:ext>
            </a:extLst>
          </p:cNvPr>
          <p:cNvSpPr/>
          <p:nvPr/>
        </p:nvSpPr>
        <p:spPr bwMode="white">
          <a:xfrm>
            <a:off x="1062857" y="1096146"/>
            <a:ext cx="247619" cy="24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3A93E9-D03C-35F9-BE7A-8E197869FAF8}"/>
              </a:ext>
            </a:extLst>
          </p:cNvPr>
          <p:cNvSpPr/>
          <p:nvPr/>
        </p:nvSpPr>
        <p:spPr bwMode="white">
          <a:xfrm>
            <a:off x="1062857" y="2604998"/>
            <a:ext cx="247619" cy="24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672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6E1D1D-0AFA-4DC4-6588-B6E65496B4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32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084DFE47-9C13-A003-57F6-D8F57FFA4E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304262"/>
            <a:ext cx="10800000" cy="3184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0791A7-C4C4-8E3A-CD9B-A83426E9597A}"/>
              </a:ext>
            </a:extLst>
          </p:cNvPr>
          <p:cNvSpPr/>
          <p:nvPr/>
        </p:nvSpPr>
        <p:spPr bwMode="white">
          <a:xfrm>
            <a:off x="6671464" y="2704748"/>
            <a:ext cx="1485714" cy="343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513B35D-D43A-8376-D2F2-E2CC09D1E7FA}"/>
              </a:ext>
            </a:extLst>
          </p:cNvPr>
          <p:cNvSpPr/>
          <p:nvPr/>
        </p:nvSpPr>
        <p:spPr bwMode="white">
          <a:xfrm>
            <a:off x="7576225" y="3715498"/>
            <a:ext cx="3209523" cy="314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r="57114"/>
          <a:stretch/>
        </p:blipFill>
        <p:spPr>
          <a:xfrm>
            <a:off x="7912612" y="1628800"/>
            <a:ext cx="1351740" cy="69573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/>
          <a:srcRect r="57114"/>
          <a:stretch/>
        </p:blipFill>
        <p:spPr>
          <a:xfrm>
            <a:off x="9316168" y="1628800"/>
            <a:ext cx="2108424" cy="69573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/>
          <a:srcRect r="57114"/>
          <a:stretch/>
        </p:blipFill>
        <p:spPr>
          <a:xfrm>
            <a:off x="6837010" y="4245435"/>
            <a:ext cx="3867501" cy="69573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/>
          <a:srcRect r="57114"/>
          <a:stretch/>
        </p:blipFill>
        <p:spPr>
          <a:xfrm>
            <a:off x="5995594" y="4867257"/>
            <a:ext cx="3052734" cy="695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096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E6A391-41A7-198B-9CB3-FCBD31D2F3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0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154611-2B60-D89B-D300-B67CB2625E85}"/>
              </a:ext>
            </a:extLst>
          </p:cNvPr>
          <p:cNvSpPr/>
          <p:nvPr/>
        </p:nvSpPr>
        <p:spPr bwMode="white">
          <a:xfrm>
            <a:off x="3300952" y="2116020"/>
            <a:ext cx="228571" cy="238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56CD59-3185-4CD9-F7E1-E3A1A30C2D58}"/>
              </a:ext>
            </a:extLst>
          </p:cNvPr>
          <p:cNvSpPr/>
          <p:nvPr/>
        </p:nvSpPr>
        <p:spPr bwMode="white">
          <a:xfrm>
            <a:off x="3253333" y="3097971"/>
            <a:ext cx="257142" cy="238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37E384-DCA4-602B-D9E2-150563ECEBC9}"/>
              </a:ext>
            </a:extLst>
          </p:cNvPr>
          <p:cNvSpPr/>
          <p:nvPr/>
        </p:nvSpPr>
        <p:spPr bwMode="white">
          <a:xfrm>
            <a:off x="2596190" y="4079922"/>
            <a:ext cx="219047" cy="238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32AE582-25F7-7B35-FD13-842DEB4CA032}"/>
              </a:ext>
            </a:extLst>
          </p:cNvPr>
          <p:cNvSpPr/>
          <p:nvPr/>
        </p:nvSpPr>
        <p:spPr bwMode="white">
          <a:xfrm>
            <a:off x="2586666" y="5557615"/>
            <a:ext cx="276190" cy="228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03264C0-BD6F-5E95-83CC-3B93B5C93FE5}"/>
              </a:ext>
            </a:extLst>
          </p:cNvPr>
          <p:cNvSpPr/>
          <p:nvPr/>
        </p:nvSpPr>
        <p:spPr bwMode="white">
          <a:xfrm>
            <a:off x="2548571" y="6043823"/>
            <a:ext cx="257142" cy="238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084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8257F1-424D-8B1B-4E39-5E9F6E489B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5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27874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5DD461-40D4-028C-21D8-77059D0758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1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D99E7D-805A-2EDC-F655-8D850FB0D398}"/>
              </a:ext>
            </a:extLst>
          </p:cNvPr>
          <p:cNvSpPr/>
          <p:nvPr/>
        </p:nvSpPr>
        <p:spPr bwMode="white">
          <a:xfrm>
            <a:off x="1110476" y="1553223"/>
            <a:ext cx="257142" cy="228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419FBE-61D3-89D8-3506-71B8025A25DB}"/>
              </a:ext>
            </a:extLst>
          </p:cNvPr>
          <p:cNvSpPr/>
          <p:nvPr/>
        </p:nvSpPr>
        <p:spPr bwMode="white">
          <a:xfrm>
            <a:off x="1110476" y="2039165"/>
            <a:ext cx="257142" cy="228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BE09CE-E32A-BC3F-24B2-ED8B9B2521F5}"/>
              </a:ext>
            </a:extLst>
          </p:cNvPr>
          <p:cNvSpPr/>
          <p:nvPr/>
        </p:nvSpPr>
        <p:spPr bwMode="white">
          <a:xfrm>
            <a:off x="1139047" y="2525106"/>
            <a:ext cx="209523" cy="23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7A56B5-6883-5F4B-C466-E6373268964C}"/>
              </a:ext>
            </a:extLst>
          </p:cNvPr>
          <p:cNvSpPr/>
          <p:nvPr/>
        </p:nvSpPr>
        <p:spPr bwMode="white">
          <a:xfrm>
            <a:off x="1139047" y="3011048"/>
            <a:ext cx="209523" cy="23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AD02CD-B106-4A91-D41C-21B411527F77}"/>
              </a:ext>
            </a:extLst>
          </p:cNvPr>
          <p:cNvSpPr/>
          <p:nvPr/>
        </p:nvSpPr>
        <p:spPr bwMode="white">
          <a:xfrm>
            <a:off x="1110476" y="3496989"/>
            <a:ext cx="257142" cy="23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86561A0-599C-5413-9413-E2C1D9FCA5BD}"/>
              </a:ext>
            </a:extLst>
          </p:cNvPr>
          <p:cNvSpPr/>
          <p:nvPr/>
        </p:nvSpPr>
        <p:spPr bwMode="white">
          <a:xfrm>
            <a:off x="4539047" y="4526041"/>
            <a:ext cx="800000" cy="304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2713E5C-CC99-5B5B-0E27-32F730506EC0}"/>
              </a:ext>
            </a:extLst>
          </p:cNvPr>
          <p:cNvSpPr/>
          <p:nvPr/>
        </p:nvSpPr>
        <p:spPr bwMode="white">
          <a:xfrm>
            <a:off x="6805714" y="4526041"/>
            <a:ext cx="961904" cy="304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B5380A7-E23A-BA62-2226-805C5916A82F}"/>
              </a:ext>
            </a:extLst>
          </p:cNvPr>
          <p:cNvSpPr/>
          <p:nvPr/>
        </p:nvSpPr>
        <p:spPr bwMode="white">
          <a:xfrm>
            <a:off x="2577142" y="5221604"/>
            <a:ext cx="476190" cy="21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A821049-B433-F623-A94C-D109A0282B50}"/>
              </a:ext>
            </a:extLst>
          </p:cNvPr>
          <p:cNvSpPr/>
          <p:nvPr/>
        </p:nvSpPr>
        <p:spPr bwMode="white">
          <a:xfrm>
            <a:off x="4539047" y="5135850"/>
            <a:ext cx="400000" cy="304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/>
          <a:srcRect r="57114"/>
          <a:stretch/>
        </p:blipFill>
        <p:spPr>
          <a:xfrm>
            <a:off x="2139366" y="4409822"/>
            <a:ext cx="1868402" cy="695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67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2024-01-09T06:33:46Z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