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2" r:id="rId4"/>
    <p:sldId id="341" r:id="rId5"/>
    <p:sldId id="340" r:id="rId6"/>
    <p:sldId id="338" r:id="rId7"/>
    <p:sldId id="337" r:id="rId8"/>
    <p:sldId id="335" r:id="rId9"/>
    <p:sldId id="333" r:id="rId10"/>
    <p:sldId id="332" r:id="rId11"/>
    <p:sldId id="331" r:id="rId12"/>
    <p:sldId id="330" r:id="rId13"/>
    <p:sldId id="328" r:id="rId14"/>
    <p:sldId id="327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2867025"/>
            <a:ext cx="9105900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81B82A-3297-9C51-0DA0-114D4C5A79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2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E2EA7A-5ED3-0E7B-AB0B-AB3BB6703804}"/>
              </a:ext>
            </a:extLst>
          </p:cNvPr>
          <p:cNvSpPr/>
          <p:nvPr/>
        </p:nvSpPr>
        <p:spPr bwMode="white">
          <a:xfrm>
            <a:off x="1605714" y="1629369"/>
            <a:ext cx="238095" cy="2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A76BEA-9B7D-56D8-1FE4-521004A71127}"/>
              </a:ext>
            </a:extLst>
          </p:cNvPr>
          <p:cNvSpPr/>
          <p:nvPr/>
        </p:nvSpPr>
        <p:spPr bwMode="white">
          <a:xfrm>
            <a:off x="1596190" y="2772621"/>
            <a:ext cx="257142" cy="2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5A3817-09BC-A1E2-2ACE-32FD3AF6BE28}"/>
              </a:ext>
            </a:extLst>
          </p:cNvPr>
          <p:cNvSpPr/>
          <p:nvPr/>
        </p:nvSpPr>
        <p:spPr bwMode="white">
          <a:xfrm>
            <a:off x="1596190" y="3934927"/>
            <a:ext cx="257142" cy="2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365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1C68EB-BCC2-0BEA-E20D-26A7BEEE98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0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A2C52F-10B4-D5F5-4A49-27EEE873A80C}"/>
              </a:ext>
            </a:extLst>
          </p:cNvPr>
          <p:cNvSpPr/>
          <p:nvPr/>
        </p:nvSpPr>
        <p:spPr bwMode="white">
          <a:xfrm>
            <a:off x="1062857" y="1067442"/>
            <a:ext cx="295238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62A222-64EB-A7FE-8FDD-CDB40314151B}"/>
              </a:ext>
            </a:extLst>
          </p:cNvPr>
          <p:cNvSpPr/>
          <p:nvPr/>
        </p:nvSpPr>
        <p:spPr bwMode="white">
          <a:xfrm>
            <a:off x="1062857" y="2222290"/>
            <a:ext cx="295238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111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3894D3-26F1-E178-E849-AEC851FCAE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78007"/>
            <a:ext cx="10020477" cy="4168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BECE2C-F622-6B8E-B8A3-D0B2C7F3CF94}"/>
              </a:ext>
            </a:extLst>
          </p:cNvPr>
          <p:cNvSpPr/>
          <p:nvPr/>
        </p:nvSpPr>
        <p:spPr bwMode="white">
          <a:xfrm>
            <a:off x="3071664" y="2708920"/>
            <a:ext cx="247619" cy="25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F6CA1A-AA9C-083D-8BDE-D9DB61DE9720}"/>
              </a:ext>
            </a:extLst>
          </p:cNvPr>
          <p:cNvSpPr/>
          <p:nvPr/>
        </p:nvSpPr>
        <p:spPr bwMode="white">
          <a:xfrm>
            <a:off x="6248213" y="2708920"/>
            <a:ext cx="279835" cy="25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695729-9092-8D9E-4462-6D57E5ED685D}"/>
              </a:ext>
            </a:extLst>
          </p:cNvPr>
          <p:cNvSpPr/>
          <p:nvPr/>
        </p:nvSpPr>
        <p:spPr bwMode="white">
          <a:xfrm>
            <a:off x="8904312" y="2708920"/>
            <a:ext cx="288032" cy="253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2F85E4-179B-C667-300A-1979A3501081}"/>
              </a:ext>
            </a:extLst>
          </p:cNvPr>
          <p:cNvSpPr/>
          <p:nvPr/>
        </p:nvSpPr>
        <p:spPr bwMode="white">
          <a:xfrm>
            <a:off x="6600056" y="3353606"/>
            <a:ext cx="228572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779A3E-E56B-E5A4-9279-C4ED435E19A3}"/>
              </a:ext>
            </a:extLst>
          </p:cNvPr>
          <p:cNvSpPr/>
          <p:nvPr/>
        </p:nvSpPr>
        <p:spPr bwMode="white">
          <a:xfrm>
            <a:off x="3575720" y="4581128"/>
            <a:ext cx="228571" cy="20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BA347854-1D41-EC7E-E886-7EE38EF44C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732" b="10241"/>
          <a:stretch/>
        </p:blipFill>
        <p:spPr>
          <a:xfrm>
            <a:off x="1127448" y="4946831"/>
            <a:ext cx="6840760" cy="1826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59935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EDC7B9-76B5-84BB-C0FD-BB6B6F54DF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5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3B0C99-0F11-B2B0-BCE9-4A9F8D001CDE}"/>
              </a:ext>
            </a:extLst>
          </p:cNvPr>
          <p:cNvSpPr/>
          <p:nvPr/>
        </p:nvSpPr>
        <p:spPr bwMode="white">
          <a:xfrm>
            <a:off x="8120000" y="2764716"/>
            <a:ext cx="780952" cy="324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310541-5C01-CEDF-D487-16854DA4E03A}"/>
              </a:ext>
            </a:extLst>
          </p:cNvPr>
          <p:cNvSpPr/>
          <p:nvPr/>
        </p:nvSpPr>
        <p:spPr bwMode="white">
          <a:xfrm>
            <a:off x="6624761" y="4195075"/>
            <a:ext cx="742857" cy="324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E22A89-FAFE-1412-F36B-A5942E2AB02B}"/>
              </a:ext>
            </a:extLst>
          </p:cNvPr>
          <p:cNvSpPr/>
          <p:nvPr/>
        </p:nvSpPr>
        <p:spPr bwMode="white">
          <a:xfrm>
            <a:off x="2024761" y="4941169"/>
            <a:ext cx="742857" cy="29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E3DFBF-1ABE-477D-19AA-A06BF20EBEDF}"/>
              </a:ext>
            </a:extLst>
          </p:cNvPr>
          <p:cNvSpPr/>
          <p:nvPr/>
        </p:nvSpPr>
        <p:spPr bwMode="white">
          <a:xfrm>
            <a:off x="7348571" y="5625435"/>
            <a:ext cx="647618" cy="324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1766" r="9222"/>
          <a:stretch/>
        </p:blipFill>
        <p:spPr>
          <a:xfrm>
            <a:off x="1487487" y="3284984"/>
            <a:ext cx="1944217" cy="910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15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305965-A257-D701-447B-A5703978D8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90A5402-96B6-3032-48B2-BA7406AE9B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20"/>
          <a:stretch/>
        </p:blipFill>
        <p:spPr>
          <a:xfrm>
            <a:off x="1530000" y="4434595"/>
            <a:ext cx="6942264" cy="2192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9512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33212A-1885-CC49-F0A8-BDD9DE22AF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4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16545D-2B17-5850-232A-F4C80898BBF0}"/>
              </a:ext>
            </a:extLst>
          </p:cNvPr>
          <p:cNvSpPr/>
          <p:nvPr/>
        </p:nvSpPr>
        <p:spPr bwMode="white">
          <a:xfrm>
            <a:off x="1081904" y="1181980"/>
            <a:ext cx="257142" cy="23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379C2A-9D22-5B85-8869-851DC2977DA1}"/>
              </a:ext>
            </a:extLst>
          </p:cNvPr>
          <p:cNvSpPr/>
          <p:nvPr/>
        </p:nvSpPr>
        <p:spPr bwMode="white">
          <a:xfrm>
            <a:off x="1081904" y="1754652"/>
            <a:ext cx="257142" cy="24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5F279C-2130-DC9A-3F3C-369318F99EE3}"/>
              </a:ext>
            </a:extLst>
          </p:cNvPr>
          <p:cNvSpPr/>
          <p:nvPr/>
        </p:nvSpPr>
        <p:spPr bwMode="white">
          <a:xfrm>
            <a:off x="1110476" y="2327325"/>
            <a:ext cx="209523" cy="24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A0B71D-DF72-0CA5-E7FF-E52D2B764DAB}"/>
              </a:ext>
            </a:extLst>
          </p:cNvPr>
          <p:cNvSpPr/>
          <p:nvPr/>
        </p:nvSpPr>
        <p:spPr bwMode="white">
          <a:xfrm>
            <a:off x="1110476" y="2909542"/>
            <a:ext cx="209523" cy="24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9E4FA9-76DE-9429-8C8D-3F0B8DC6A836}"/>
              </a:ext>
            </a:extLst>
          </p:cNvPr>
          <p:cNvSpPr/>
          <p:nvPr/>
        </p:nvSpPr>
        <p:spPr bwMode="white">
          <a:xfrm>
            <a:off x="1081904" y="3482215"/>
            <a:ext cx="257142" cy="24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5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E36062-864C-E128-5FFF-4D33E07C9F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8E7479-5A7C-083F-C75E-1A434C6754B9}"/>
              </a:ext>
            </a:extLst>
          </p:cNvPr>
          <p:cNvSpPr/>
          <p:nvPr/>
        </p:nvSpPr>
        <p:spPr bwMode="white">
          <a:xfrm>
            <a:off x="1596190" y="2458520"/>
            <a:ext cx="257142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3FA6DA-9A82-61E7-CBEE-C4EE170B12D8}"/>
              </a:ext>
            </a:extLst>
          </p:cNvPr>
          <p:cNvSpPr/>
          <p:nvPr/>
        </p:nvSpPr>
        <p:spPr bwMode="white">
          <a:xfrm>
            <a:off x="1596190" y="3020730"/>
            <a:ext cx="257142" cy="2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DF5CB3-A794-4092-6268-6D3B20677FB2}"/>
              </a:ext>
            </a:extLst>
          </p:cNvPr>
          <p:cNvSpPr/>
          <p:nvPr/>
        </p:nvSpPr>
        <p:spPr bwMode="white">
          <a:xfrm>
            <a:off x="1605714" y="3601997"/>
            <a:ext cx="238095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E9847C-027F-1D8F-6633-031E0D7B224E}"/>
              </a:ext>
            </a:extLst>
          </p:cNvPr>
          <p:cNvSpPr/>
          <p:nvPr/>
        </p:nvSpPr>
        <p:spPr bwMode="white">
          <a:xfrm>
            <a:off x="1605714" y="4173736"/>
            <a:ext cx="238095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16A69C-E716-A371-5752-30F2A918C738}"/>
              </a:ext>
            </a:extLst>
          </p:cNvPr>
          <p:cNvSpPr/>
          <p:nvPr/>
        </p:nvSpPr>
        <p:spPr bwMode="white">
          <a:xfrm>
            <a:off x="1567619" y="4735945"/>
            <a:ext cx="295238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F59D3A-762C-9BDA-B2C0-BCC5527D48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0E6BC9-C57F-0F20-DC46-D00D28A8079D}"/>
              </a:ext>
            </a:extLst>
          </p:cNvPr>
          <p:cNvSpPr/>
          <p:nvPr/>
        </p:nvSpPr>
        <p:spPr bwMode="white">
          <a:xfrm>
            <a:off x="1596190" y="1638724"/>
            <a:ext cx="257142" cy="25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1F9949-56D3-3B41-97A0-8A4A85D3EF9B}"/>
              </a:ext>
            </a:extLst>
          </p:cNvPr>
          <p:cNvSpPr/>
          <p:nvPr/>
        </p:nvSpPr>
        <p:spPr bwMode="white">
          <a:xfrm>
            <a:off x="1577142" y="3238863"/>
            <a:ext cx="285714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884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03AAFF-6009-6681-2E27-E750CDF32A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2A0B3C-CB10-E60D-3680-3D3B406A387E}"/>
              </a:ext>
            </a:extLst>
          </p:cNvPr>
          <p:cNvSpPr/>
          <p:nvPr/>
        </p:nvSpPr>
        <p:spPr bwMode="white">
          <a:xfrm>
            <a:off x="1091428" y="1057843"/>
            <a:ext cx="238095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EADF7E-D3FA-DAE3-8F2E-C3EDFDCEDF70}"/>
              </a:ext>
            </a:extLst>
          </p:cNvPr>
          <p:cNvSpPr/>
          <p:nvPr/>
        </p:nvSpPr>
        <p:spPr bwMode="white">
          <a:xfrm>
            <a:off x="1091428" y="2650713"/>
            <a:ext cx="238095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232F47-1CAB-D338-B254-E33B2E8F2F7B}"/>
              </a:ext>
            </a:extLst>
          </p:cNvPr>
          <p:cNvSpPr/>
          <p:nvPr/>
        </p:nvSpPr>
        <p:spPr bwMode="white">
          <a:xfrm>
            <a:off x="1081904" y="4243583"/>
            <a:ext cx="257142" cy="25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81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B2E28C-BA73-1005-B8A0-FB8FD0DEC2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59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06F07D4-DD06-CCD0-4BBD-E5CE3A6889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090960"/>
            <a:ext cx="10800000" cy="3858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7BD737-552D-544D-D4F9-A89A57096838}"/>
              </a:ext>
            </a:extLst>
          </p:cNvPr>
          <p:cNvSpPr/>
          <p:nvPr/>
        </p:nvSpPr>
        <p:spPr bwMode="white">
          <a:xfrm>
            <a:off x="2251257" y="3634288"/>
            <a:ext cx="228571" cy="17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778A27-01AF-0297-E793-D707F531208D}"/>
              </a:ext>
            </a:extLst>
          </p:cNvPr>
          <p:cNvSpPr/>
          <p:nvPr/>
        </p:nvSpPr>
        <p:spPr bwMode="white">
          <a:xfrm>
            <a:off x="5584590" y="3634288"/>
            <a:ext cx="228571" cy="17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2BD825-557B-47A3-3261-82C5A6FBB971}"/>
              </a:ext>
            </a:extLst>
          </p:cNvPr>
          <p:cNvSpPr/>
          <p:nvPr/>
        </p:nvSpPr>
        <p:spPr bwMode="white">
          <a:xfrm>
            <a:off x="8832209" y="3510440"/>
            <a:ext cx="380952" cy="31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FA97D1-2E1A-BB8D-7DF5-655AE0F70A94}"/>
              </a:ext>
            </a:extLst>
          </p:cNvPr>
          <p:cNvSpPr/>
          <p:nvPr/>
        </p:nvSpPr>
        <p:spPr bwMode="white">
          <a:xfrm>
            <a:off x="2251257" y="5568211"/>
            <a:ext cx="219047" cy="161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BBC000-9B07-B805-E732-113A399FC78E}"/>
              </a:ext>
            </a:extLst>
          </p:cNvPr>
          <p:cNvSpPr/>
          <p:nvPr/>
        </p:nvSpPr>
        <p:spPr bwMode="white">
          <a:xfrm>
            <a:off x="5489352" y="5425311"/>
            <a:ext cx="390476" cy="32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37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B7AB71-C802-CB01-FD9A-6761F51C37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EE1422-C375-8B20-5650-FCB4F80AE2B2}"/>
              </a:ext>
            </a:extLst>
          </p:cNvPr>
          <p:cNvSpPr/>
          <p:nvPr/>
        </p:nvSpPr>
        <p:spPr bwMode="white">
          <a:xfrm>
            <a:off x="1586666" y="1610805"/>
            <a:ext cx="257142" cy="257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09182A-1E59-CEA2-2B58-7154599AFB50}"/>
              </a:ext>
            </a:extLst>
          </p:cNvPr>
          <p:cNvSpPr/>
          <p:nvPr/>
        </p:nvSpPr>
        <p:spPr bwMode="white">
          <a:xfrm>
            <a:off x="1596190" y="2173335"/>
            <a:ext cx="247619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2DF362-0613-DBF4-171A-4A93DE9EF6A9}"/>
              </a:ext>
            </a:extLst>
          </p:cNvPr>
          <p:cNvSpPr/>
          <p:nvPr/>
        </p:nvSpPr>
        <p:spPr bwMode="white">
          <a:xfrm>
            <a:off x="1596190" y="3279327"/>
            <a:ext cx="247619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C79C97-0DF4-FD5D-7D88-B08B7DC05404}"/>
              </a:ext>
            </a:extLst>
          </p:cNvPr>
          <p:cNvSpPr/>
          <p:nvPr/>
        </p:nvSpPr>
        <p:spPr bwMode="white">
          <a:xfrm>
            <a:off x="1596190" y="4385318"/>
            <a:ext cx="247619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F9D537-9A77-84CF-0C50-E2E5B265F22E}"/>
              </a:ext>
            </a:extLst>
          </p:cNvPr>
          <p:cNvSpPr/>
          <p:nvPr/>
        </p:nvSpPr>
        <p:spPr bwMode="white">
          <a:xfrm>
            <a:off x="1567619" y="4947848"/>
            <a:ext cx="295238" cy="2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037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3403C6-650C-7670-DFC9-239532495B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E00524-AF07-F5A7-10CD-57EB408C2776}"/>
              </a:ext>
            </a:extLst>
          </p:cNvPr>
          <p:cNvSpPr/>
          <p:nvPr/>
        </p:nvSpPr>
        <p:spPr bwMode="white">
          <a:xfrm>
            <a:off x="1567619" y="1611255"/>
            <a:ext cx="304761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758DC4-3478-60F7-AC39-11844F679353}"/>
              </a:ext>
            </a:extLst>
          </p:cNvPr>
          <p:cNvSpPr/>
          <p:nvPr/>
        </p:nvSpPr>
        <p:spPr bwMode="white">
          <a:xfrm>
            <a:off x="1605714" y="2718026"/>
            <a:ext cx="238095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D34EEE-24D3-ADD3-4D09-2CF12EC32C3D}"/>
              </a:ext>
            </a:extLst>
          </p:cNvPr>
          <p:cNvSpPr/>
          <p:nvPr/>
        </p:nvSpPr>
        <p:spPr bwMode="white">
          <a:xfrm>
            <a:off x="1596190" y="3271411"/>
            <a:ext cx="257142" cy="25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48584E-DE9E-DC9D-FB45-4AE76BC793C0}"/>
              </a:ext>
            </a:extLst>
          </p:cNvPr>
          <p:cNvSpPr/>
          <p:nvPr/>
        </p:nvSpPr>
        <p:spPr bwMode="white">
          <a:xfrm>
            <a:off x="1605714" y="3824796"/>
            <a:ext cx="238095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014A9B-423F-0DA4-5ABA-BF157B8041F1}"/>
              </a:ext>
            </a:extLst>
          </p:cNvPr>
          <p:cNvSpPr/>
          <p:nvPr/>
        </p:nvSpPr>
        <p:spPr bwMode="white">
          <a:xfrm>
            <a:off x="1577142" y="4387723"/>
            <a:ext cx="285714" cy="23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81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D6D0E1-CC4E-B17F-B67D-88957F8D80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B19EF6-F32A-AF4B-5E7D-6723AEECB8D3}"/>
              </a:ext>
            </a:extLst>
          </p:cNvPr>
          <p:cNvSpPr/>
          <p:nvPr/>
        </p:nvSpPr>
        <p:spPr bwMode="white">
          <a:xfrm>
            <a:off x="1596190" y="2738736"/>
            <a:ext cx="266666" cy="25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6072C1F-D939-D3E4-76B5-BC4A018A1F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000" y="3212976"/>
            <a:ext cx="10800000" cy="231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AB74AA-8E51-7BF8-74EB-D0654EB4F74B}"/>
              </a:ext>
            </a:extLst>
          </p:cNvPr>
          <p:cNvSpPr/>
          <p:nvPr/>
        </p:nvSpPr>
        <p:spPr bwMode="white">
          <a:xfrm>
            <a:off x="1642892" y="3336911"/>
            <a:ext cx="247619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79DC50-B144-0DEF-64EF-9ADC43056870}"/>
              </a:ext>
            </a:extLst>
          </p:cNvPr>
          <p:cNvSpPr/>
          <p:nvPr/>
        </p:nvSpPr>
        <p:spPr bwMode="white">
          <a:xfrm>
            <a:off x="1614321" y="3908921"/>
            <a:ext cx="295238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9BE56D-1709-7154-9895-BDA89104E0CF}"/>
              </a:ext>
            </a:extLst>
          </p:cNvPr>
          <p:cNvSpPr/>
          <p:nvPr/>
        </p:nvSpPr>
        <p:spPr bwMode="white">
          <a:xfrm>
            <a:off x="1642892" y="4490465"/>
            <a:ext cx="247619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C3C2CB-E989-CA3C-54FE-EFDCC2058A60}"/>
              </a:ext>
            </a:extLst>
          </p:cNvPr>
          <p:cNvSpPr/>
          <p:nvPr/>
        </p:nvSpPr>
        <p:spPr bwMode="white">
          <a:xfrm>
            <a:off x="1642892" y="5062475"/>
            <a:ext cx="247619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5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B716B7-3C21-9545-9F69-1D4C4ED642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1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1E65BB-9C15-7834-AC45-FCD3E08B0BB0}"/>
              </a:ext>
            </a:extLst>
          </p:cNvPr>
          <p:cNvSpPr/>
          <p:nvPr/>
        </p:nvSpPr>
        <p:spPr bwMode="white">
          <a:xfrm>
            <a:off x="2510476" y="2787759"/>
            <a:ext cx="1666666" cy="32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BCA0EA-C713-3755-77A2-49FFCEF18C4A}"/>
              </a:ext>
            </a:extLst>
          </p:cNvPr>
          <p:cNvSpPr/>
          <p:nvPr/>
        </p:nvSpPr>
        <p:spPr bwMode="white">
          <a:xfrm>
            <a:off x="7234285" y="2787759"/>
            <a:ext cx="1666665" cy="32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070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2024-01-08T14:20:10Z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