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511" y="2276872"/>
            <a:ext cx="9380978" cy="6981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3861048"/>
            <a:ext cx="10873208" cy="680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4E7A7-B62B-2366-4975-B98A3DBF6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FB2829-5945-D2A1-2B22-662E7D422298}"/>
              </a:ext>
            </a:extLst>
          </p:cNvPr>
          <p:cNvSpPr/>
          <p:nvPr/>
        </p:nvSpPr>
        <p:spPr bwMode="white">
          <a:xfrm>
            <a:off x="2005714" y="1859107"/>
            <a:ext cx="295238" cy="32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A01088-7C07-8F03-6D7D-7B75CEC20CB5}"/>
              </a:ext>
            </a:extLst>
          </p:cNvPr>
          <p:cNvSpPr/>
          <p:nvPr/>
        </p:nvSpPr>
        <p:spPr bwMode="white">
          <a:xfrm>
            <a:off x="1986666" y="3108690"/>
            <a:ext cx="323809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659FA-1A27-AEEF-97F1-6A62E7D474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82D43-1996-38F2-1BCA-96AF67E40C71}"/>
              </a:ext>
            </a:extLst>
          </p:cNvPr>
          <p:cNvSpPr/>
          <p:nvPr/>
        </p:nvSpPr>
        <p:spPr bwMode="white">
          <a:xfrm>
            <a:off x="1196190" y="1095971"/>
            <a:ext cx="371428" cy="32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208ADA-4F12-91F3-3D3D-A84B34D4902E}"/>
              </a:ext>
            </a:extLst>
          </p:cNvPr>
          <p:cNvSpPr/>
          <p:nvPr/>
        </p:nvSpPr>
        <p:spPr bwMode="white">
          <a:xfrm>
            <a:off x="1224761" y="2335682"/>
            <a:ext cx="323809" cy="343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01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7CC6A-5D9F-63FA-433E-8317B688E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3436E5-B704-320B-90AD-218AE1AA3C8B}"/>
              </a:ext>
            </a:extLst>
          </p:cNvPr>
          <p:cNvSpPr/>
          <p:nvPr/>
        </p:nvSpPr>
        <p:spPr bwMode="white">
          <a:xfrm>
            <a:off x="2024761" y="4196154"/>
            <a:ext cx="266666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5E8A8-A69C-FDD0-0275-D9698D41A9BC}"/>
              </a:ext>
            </a:extLst>
          </p:cNvPr>
          <p:cNvSpPr/>
          <p:nvPr/>
        </p:nvSpPr>
        <p:spPr bwMode="white">
          <a:xfrm>
            <a:off x="2024761" y="4816184"/>
            <a:ext cx="266666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3BE498-A7F3-2A5D-C89B-5A97C9D44752}"/>
              </a:ext>
            </a:extLst>
          </p:cNvPr>
          <p:cNvSpPr/>
          <p:nvPr/>
        </p:nvSpPr>
        <p:spPr bwMode="white">
          <a:xfrm>
            <a:off x="1986666" y="5445753"/>
            <a:ext cx="333333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7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E01B7-FD2D-CAB9-B586-3C8647B444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D742C6-00E1-8A14-D00A-3D801D407143}"/>
              </a:ext>
            </a:extLst>
          </p:cNvPr>
          <p:cNvSpPr/>
          <p:nvPr/>
        </p:nvSpPr>
        <p:spPr bwMode="white">
          <a:xfrm>
            <a:off x="3329523" y="1821989"/>
            <a:ext cx="295238" cy="33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F85D3E-BCB1-825F-0A4F-EDBF43033E68}"/>
              </a:ext>
            </a:extLst>
          </p:cNvPr>
          <p:cNvSpPr/>
          <p:nvPr/>
        </p:nvSpPr>
        <p:spPr bwMode="white">
          <a:xfrm>
            <a:off x="3320000" y="3073097"/>
            <a:ext cx="276190" cy="32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57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2AA1C-045A-1092-2FA7-9D94D720C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12ED1-88CF-CCC8-6B89-3A4BEBCB86AC}"/>
              </a:ext>
            </a:extLst>
          </p:cNvPr>
          <p:cNvSpPr/>
          <p:nvPr/>
        </p:nvSpPr>
        <p:spPr bwMode="white">
          <a:xfrm>
            <a:off x="2577142" y="1067296"/>
            <a:ext cx="371428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F3F253-679C-D051-23C9-C6E21E50280F}"/>
              </a:ext>
            </a:extLst>
          </p:cNvPr>
          <p:cNvSpPr/>
          <p:nvPr/>
        </p:nvSpPr>
        <p:spPr bwMode="white">
          <a:xfrm>
            <a:off x="3262857" y="3564051"/>
            <a:ext cx="333333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EEB203-6DA9-5726-31C7-785F0FDDCB13}"/>
              </a:ext>
            </a:extLst>
          </p:cNvPr>
          <p:cNvSpPr/>
          <p:nvPr/>
        </p:nvSpPr>
        <p:spPr bwMode="white">
          <a:xfrm>
            <a:off x="3243809" y="4802899"/>
            <a:ext cx="323809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81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2024-01-09T07:36:58Z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