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50" y="3138923"/>
            <a:ext cx="10740901" cy="580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039B0-C132-CBF5-76E4-1B0F8986F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8C73E4-A932-754C-8817-B215F7AD5D61}"/>
              </a:ext>
            </a:extLst>
          </p:cNvPr>
          <p:cNvSpPr/>
          <p:nvPr/>
        </p:nvSpPr>
        <p:spPr bwMode="white">
          <a:xfrm>
            <a:off x="1986666" y="1820677"/>
            <a:ext cx="323809" cy="34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52F172-22CB-9141-876B-A208A5A78C8B}"/>
              </a:ext>
            </a:extLst>
          </p:cNvPr>
          <p:cNvSpPr/>
          <p:nvPr/>
        </p:nvSpPr>
        <p:spPr bwMode="white">
          <a:xfrm>
            <a:off x="2005714" y="3756426"/>
            <a:ext cx="295238" cy="32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17B13-415B-CC54-E9D2-BA44ECE76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A28A0-F7C8-0C8C-3992-FEE6E4F51893}"/>
              </a:ext>
            </a:extLst>
          </p:cNvPr>
          <p:cNvSpPr/>
          <p:nvPr/>
        </p:nvSpPr>
        <p:spPr bwMode="white">
          <a:xfrm>
            <a:off x="1224761" y="1114980"/>
            <a:ext cx="314285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8B643F-2E96-41FC-0391-5D1335A5E70C}"/>
              </a:ext>
            </a:extLst>
          </p:cNvPr>
          <p:cNvSpPr/>
          <p:nvPr/>
        </p:nvSpPr>
        <p:spPr bwMode="white">
          <a:xfrm>
            <a:off x="1196190" y="2401800"/>
            <a:ext cx="371428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6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F923B-E5E7-1A17-8EE1-18C55685A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BF6436-23FA-0F41-B180-CA3A83D4B8A3}"/>
              </a:ext>
            </a:extLst>
          </p:cNvPr>
          <p:cNvSpPr/>
          <p:nvPr/>
        </p:nvSpPr>
        <p:spPr bwMode="white">
          <a:xfrm>
            <a:off x="1986666" y="1840453"/>
            <a:ext cx="323809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74A93-159F-2B45-1D4F-A838AAED3813}"/>
              </a:ext>
            </a:extLst>
          </p:cNvPr>
          <p:cNvSpPr/>
          <p:nvPr/>
        </p:nvSpPr>
        <p:spPr bwMode="white">
          <a:xfrm>
            <a:off x="1958095" y="3128818"/>
            <a:ext cx="380952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FC1519-5635-1D3C-F1CC-3C785F073E2D}"/>
              </a:ext>
            </a:extLst>
          </p:cNvPr>
          <p:cNvSpPr/>
          <p:nvPr/>
        </p:nvSpPr>
        <p:spPr bwMode="white">
          <a:xfrm>
            <a:off x="1996190" y="3768229"/>
            <a:ext cx="323809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AC3082-FB55-6004-1472-00312756BBA2}"/>
              </a:ext>
            </a:extLst>
          </p:cNvPr>
          <p:cNvSpPr/>
          <p:nvPr/>
        </p:nvSpPr>
        <p:spPr bwMode="white">
          <a:xfrm>
            <a:off x="2005714" y="4417184"/>
            <a:ext cx="295238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1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E1A46-9DDF-EE18-4C63-F147C2E32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0A5FD-1E95-94A5-D092-F1762D430843}"/>
              </a:ext>
            </a:extLst>
          </p:cNvPr>
          <p:cNvSpPr/>
          <p:nvPr/>
        </p:nvSpPr>
        <p:spPr bwMode="white">
          <a:xfrm>
            <a:off x="4320000" y="2699733"/>
            <a:ext cx="1361904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1467C-F80C-174C-8130-8BEE82298193}"/>
              </a:ext>
            </a:extLst>
          </p:cNvPr>
          <p:cNvSpPr/>
          <p:nvPr/>
        </p:nvSpPr>
        <p:spPr bwMode="white">
          <a:xfrm>
            <a:off x="7091428" y="3396554"/>
            <a:ext cx="1028572" cy="42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1264" b="21890"/>
          <a:stretch/>
        </p:blipFill>
        <p:spPr>
          <a:xfrm>
            <a:off x="4079776" y="3428999"/>
            <a:ext cx="2304255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7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61873-1468-41E9-8441-182247B8E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108E7-2D80-01CC-FAFA-453B0F8E585A}"/>
              </a:ext>
            </a:extLst>
          </p:cNvPr>
          <p:cNvSpPr/>
          <p:nvPr/>
        </p:nvSpPr>
        <p:spPr bwMode="white">
          <a:xfrm>
            <a:off x="3205714" y="1993421"/>
            <a:ext cx="638095" cy="22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FFA70E-0F7F-0912-5C80-D99A56E0BADB}"/>
              </a:ext>
            </a:extLst>
          </p:cNvPr>
          <p:cNvSpPr/>
          <p:nvPr/>
        </p:nvSpPr>
        <p:spPr bwMode="white">
          <a:xfrm>
            <a:off x="5196190" y="1917053"/>
            <a:ext cx="1523809" cy="30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A37B5-5AF1-909D-5516-B7CF08FC37C8}"/>
              </a:ext>
            </a:extLst>
          </p:cNvPr>
          <p:cNvSpPr/>
          <p:nvPr/>
        </p:nvSpPr>
        <p:spPr bwMode="white">
          <a:xfrm>
            <a:off x="3777142" y="3463504"/>
            <a:ext cx="628571" cy="22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11264" b="21890"/>
          <a:stretch/>
        </p:blipFill>
        <p:spPr>
          <a:xfrm>
            <a:off x="1631504" y="3243946"/>
            <a:ext cx="1728192" cy="7046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11264" b="21890"/>
          <a:stretch/>
        </p:blipFill>
        <p:spPr>
          <a:xfrm>
            <a:off x="4967873" y="3308863"/>
            <a:ext cx="2250000" cy="6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7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30FBE-9031-45AE-540A-BA1B6AA78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FFF5BF-803D-8333-5E85-14E53AAD6500}"/>
              </a:ext>
            </a:extLst>
          </p:cNvPr>
          <p:cNvSpPr/>
          <p:nvPr/>
        </p:nvSpPr>
        <p:spPr bwMode="white">
          <a:xfrm>
            <a:off x="1996190" y="1850422"/>
            <a:ext cx="266666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DEA4C-025B-6571-7AD0-613A89FE2199}"/>
              </a:ext>
            </a:extLst>
          </p:cNvPr>
          <p:cNvSpPr/>
          <p:nvPr/>
        </p:nvSpPr>
        <p:spPr bwMode="white">
          <a:xfrm>
            <a:off x="1986666" y="2499691"/>
            <a:ext cx="295238" cy="31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311F6D-34BE-36F2-46A2-7849B3F4008C}"/>
              </a:ext>
            </a:extLst>
          </p:cNvPr>
          <p:cNvSpPr/>
          <p:nvPr/>
        </p:nvSpPr>
        <p:spPr bwMode="white">
          <a:xfrm>
            <a:off x="1986666" y="3129863"/>
            <a:ext cx="285714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89A79E-FE37-8B6F-C3D6-BC53CF1AF9B1}"/>
              </a:ext>
            </a:extLst>
          </p:cNvPr>
          <p:cNvSpPr/>
          <p:nvPr/>
        </p:nvSpPr>
        <p:spPr bwMode="white">
          <a:xfrm>
            <a:off x="2024761" y="3788680"/>
            <a:ext cx="190476" cy="31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9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