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665" y="3132006"/>
            <a:ext cx="11198671" cy="593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6A592-9FE7-7595-230D-DCC7179922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" b="-1"/>
          <a:stretch/>
        </p:blipFill>
        <p:spPr>
          <a:xfrm>
            <a:off x="720000" y="692696"/>
            <a:ext cx="10009112" cy="350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976EAF9-B536-A5D0-8E23-C9352D7CCD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14316"/>
            <a:ext cx="10009112" cy="271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3DA7E9-43FF-416D-687A-E5D53FF78AC8}"/>
              </a:ext>
            </a:extLst>
          </p:cNvPr>
          <p:cNvSpPr/>
          <p:nvPr/>
        </p:nvSpPr>
        <p:spPr bwMode="white">
          <a:xfrm>
            <a:off x="4333368" y="5013176"/>
            <a:ext cx="809523" cy="30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A98814-D507-755B-4C4D-F4652723DA16}"/>
              </a:ext>
            </a:extLst>
          </p:cNvPr>
          <p:cNvSpPr/>
          <p:nvPr/>
        </p:nvSpPr>
        <p:spPr bwMode="white">
          <a:xfrm>
            <a:off x="7176120" y="5517232"/>
            <a:ext cx="809523" cy="50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3F0127-B452-1F93-5CF2-9BC1C3A58E4E}"/>
              </a:ext>
            </a:extLst>
          </p:cNvPr>
          <p:cNvSpPr/>
          <p:nvPr/>
        </p:nvSpPr>
        <p:spPr bwMode="white">
          <a:xfrm>
            <a:off x="4439816" y="6237312"/>
            <a:ext cx="1142857" cy="51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9241"/>
          <a:stretch/>
        </p:blipFill>
        <p:spPr>
          <a:xfrm>
            <a:off x="2733067" y="4077072"/>
            <a:ext cx="2088000" cy="831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E88ED-9D17-1F5A-CC01-B48DE49C8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3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CCB602-DAAB-F8F6-6672-012DC5705893}"/>
              </a:ext>
            </a:extLst>
          </p:cNvPr>
          <p:cNvSpPr/>
          <p:nvPr/>
        </p:nvSpPr>
        <p:spPr bwMode="white">
          <a:xfrm>
            <a:off x="3929523" y="2572176"/>
            <a:ext cx="914285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ADCFB1-30F1-FF65-003C-ECFE53CE5363}"/>
              </a:ext>
            </a:extLst>
          </p:cNvPr>
          <p:cNvSpPr/>
          <p:nvPr/>
        </p:nvSpPr>
        <p:spPr bwMode="white">
          <a:xfrm>
            <a:off x="5243809" y="3324641"/>
            <a:ext cx="657142" cy="4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9241"/>
          <a:stretch/>
        </p:blipFill>
        <p:spPr>
          <a:xfrm>
            <a:off x="3647727" y="1772816"/>
            <a:ext cx="2253223" cy="8314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9241"/>
          <a:stretch/>
        </p:blipFill>
        <p:spPr>
          <a:xfrm>
            <a:off x="2688304" y="4037737"/>
            <a:ext cx="2687616" cy="83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96702-3AB8-C5A2-26CB-B3611358E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C79A5B-313F-76C0-4344-E53273E3A4A9}"/>
              </a:ext>
            </a:extLst>
          </p:cNvPr>
          <p:cNvSpPr/>
          <p:nvPr/>
        </p:nvSpPr>
        <p:spPr bwMode="white">
          <a:xfrm>
            <a:off x="2005714" y="1782163"/>
            <a:ext cx="304761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E6DD36-B7E9-4D32-5700-79FAFE241AAF}"/>
              </a:ext>
            </a:extLst>
          </p:cNvPr>
          <p:cNvSpPr/>
          <p:nvPr/>
        </p:nvSpPr>
        <p:spPr bwMode="white">
          <a:xfrm>
            <a:off x="1986666" y="2334980"/>
            <a:ext cx="323809" cy="34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8C77F8-1C07-AD2E-6534-8FAFF53E5A07}"/>
              </a:ext>
            </a:extLst>
          </p:cNvPr>
          <p:cNvSpPr/>
          <p:nvPr/>
        </p:nvSpPr>
        <p:spPr bwMode="white">
          <a:xfrm>
            <a:off x="2015238" y="2906860"/>
            <a:ext cx="276190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2FB73C-F516-6323-6CB7-A4D919BB74F7}"/>
              </a:ext>
            </a:extLst>
          </p:cNvPr>
          <p:cNvSpPr/>
          <p:nvPr/>
        </p:nvSpPr>
        <p:spPr bwMode="white">
          <a:xfrm>
            <a:off x="1958095" y="4031558"/>
            <a:ext cx="380952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D745E7-AC64-DEFA-0DF9-0AEA8C16C198}"/>
              </a:ext>
            </a:extLst>
          </p:cNvPr>
          <p:cNvSpPr/>
          <p:nvPr/>
        </p:nvSpPr>
        <p:spPr bwMode="white">
          <a:xfrm>
            <a:off x="1996190" y="4593906"/>
            <a:ext cx="323809" cy="32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1467C-9249-DAE1-6134-F3B507C65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861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CC174-F4DA-AFDF-8C04-5A06E35D3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B0766-C012-6C94-F1C6-87D00D9D2978}"/>
              </a:ext>
            </a:extLst>
          </p:cNvPr>
          <p:cNvSpPr/>
          <p:nvPr/>
        </p:nvSpPr>
        <p:spPr bwMode="white">
          <a:xfrm>
            <a:off x="1224761" y="1076937"/>
            <a:ext cx="323809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AE3BA1-25E0-C2B0-6E47-A52B37565820}"/>
              </a:ext>
            </a:extLst>
          </p:cNvPr>
          <p:cNvSpPr/>
          <p:nvPr/>
        </p:nvSpPr>
        <p:spPr bwMode="white">
          <a:xfrm>
            <a:off x="1224761" y="1639786"/>
            <a:ext cx="323809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39D9A0-85C9-0641-FF8A-AFD4534D6134}"/>
              </a:ext>
            </a:extLst>
          </p:cNvPr>
          <p:cNvSpPr/>
          <p:nvPr/>
        </p:nvSpPr>
        <p:spPr bwMode="white">
          <a:xfrm>
            <a:off x="1262857" y="2202634"/>
            <a:ext cx="257142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44259B-7E24-673C-62C9-5C0DDBCFA375}"/>
              </a:ext>
            </a:extLst>
          </p:cNvPr>
          <p:cNvSpPr/>
          <p:nvPr/>
        </p:nvSpPr>
        <p:spPr bwMode="white">
          <a:xfrm>
            <a:off x="1262857" y="2765482"/>
            <a:ext cx="257142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023339-DF0E-70E2-93E4-56F3ADEF899C}"/>
              </a:ext>
            </a:extLst>
          </p:cNvPr>
          <p:cNvSpPr/>
          <p:nvPr/>
        </p:nvSpPr>
        <p:spPr bwMode="white">
          <a:xfrm>
            <a:off x="1262857" y="3328331"/>
            <a:ext cx="257142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23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