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7" r:id="rId9"/>
    <p:sldId id="335" r:id="rId10"/>
    <p:sldId id="334" r:id="rId11"/>
    <p:sldId id="333" r:id="rId12"/>
    <p:sldId id="331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3095625"/>
            <a:ext cx="84486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92FFD-F8AA-CBDB-F693-C09B06523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733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D2FFA-137E-61A5-3F97-5A267CBD3D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1CE965-8C29-EDC7-4FD5-8B7F923094E2}"/>
              </a:ext>
            </a:extLst>
          </p:cNvPr>
          <p:cNvSpPr/>
          <p:nvPr/>
        </p:nvSpPr>
        <p:spPr bwMode="white">
          <a:xfrm>
            <a:off x="2091428" y="3774717"/>
            <a:ext cx="228571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063F18-6F01-E8E2-D6D6-F2120D0C3FD4}"/>
              </a:ext>
            </a:extLst>
          </p:cNvPr>
          <p:cNvSpPr/>
          <p:nvPr/>
        </p:nvSpPr>
        <p:spPr bwMode="white">
          <a:xfrm>
            <a:off x="3472380" y="3774717"/>
            <a:ext cx="285714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FBACB3-2240-C193-37B6-DECAAE1CAB77}"/>
              </a:ext>
            </a:extLst>
          </p:cNvPr>
          <p:cNvSpPr/>
          <p:nvPr/>
        </p:nvSpPr>
        <p:spPr bwMode="white">
          <a:xfrm>
            <a:off x="4929523" y="3774717"/>
            <a:ext cx="257142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87597A-CCE2-D1B0-EBD6-0CEF743AD7DB}"/>
              </a:ext>
            </a:extLst>
          </p:cNvPr>
          <p:cNvSpPr/>
          <p:nvPr/>
        </p:nvSpPr>
        <p:spPr bwMode="white">
          <a:xfrm>
            <a:off x="6348571" y="3774717"/>
            <a:ext cx="247619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30B4DF-9DFA-DB28-ABE4-D20102C73D25}"/>
              </a:ext>
            </a:extLst>
          </p:cNvPr>
          <p:cNvSpPr/>
          <p:nvPr/>
        </p:nvSpPr>
        <p:spPr bwMode="white">
          <a:xfrm>
            <a:off x="7767619" y="3774717"/>
            <a:ext cx="21904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AE4238B-158E-30BE-8918-5C3F5435F8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32303"/>
            <a:ext cx="10800000" cy="210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261420-E48A-2D14-7039-4804CD09BB42}"/>
              </a:ext>
            </a:extLst>
          </p:cNvPr>
          <p:cNvSpPr/>
          <p:nvPr/>
        </p:nvSpPr>
        <p:spPr bwMode="white">
          <a:xfrm>
            <a:off x="1091428" y="4814756"/>
            <a:ext cx="257142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F90DBD-D130-32EE-5DCD-C2BB1ED340AA}"/>
              </a:ext>
            </a:extLst>
          </p:cNvPr>
          <p:cNvSpPr/>
          <p:nvPr/>
        </p:nvSpPr>
        <p:spPr bwMode="white">
          <a:xfrm>
            <a:off x="6577142" y="4814756"/>
            <a:ext cx="209523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9F0B27-B277-F651-A817-697DF2850711}"/>
              </a:ext>
            </a:extLst>
          </p:cNvPr>
          <p:cNvSpPr/>
          <p:nvPr/>
        </p:nvSpPr>
        <p:spPr bwMode="white">
          <a:xfrm>
            <a:off x="1120000" y="5330370"/>
            <a:ext cx="200000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231F54-6951-6C49-6A30-CE7BCA49D8CE}"/>
              </a:ext>
            </a:extLst>
          </p:cNvPr>
          <p:cNvSpPr/>
          <p:nvPr/>
        </p:nvSpPr>
        <p:spPr bwMode="white">
          <a:xfrm>
            <a:off x="6510476" y="5330370"/>
            <a:ext cx="257142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6BB07F-3712-B658-5C3C-62470E86B648}"/>
              </a:ext>
            </a:extLst>
          </p:cNvPr>
          <p:cNvSpPr/>
          <p:nvPr/>
        </p:nvSpPr>
        <p:spPr bwMode="white">
          <a:xfrm>
            <a:off x="1120000" y="5845984"/>
            <a:ext cx="200000" cy="23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24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E3CEC-6C31-A38A-351F-B54E87A7F5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52BFBFC-4C59-C407-1824-52EE494A0A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5362"/>
            <a:ext cx="10800000" cy="1983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E7B20DD-2A3E-976F-515C-2E9EA9195A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65304"/>
            <a:ext cx="10800000" cy="43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206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FE929-70F9-8D70-AA0C-09992234A2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6C13FB-BFD2-AB20-459E-D9F54228D972}"/>
              </a:ext>
            </a:extLst>
          </p:cNvPr>
          <p:cNvSpPr/>
          <p:nvPr/>
        </p:nvSpPr>
        <p:spPr bwMode="white">
          <a:xfrm>
            <a:off x="1091428" y="2097862"/>
            <a:ext cx="257142" cy="2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0FE36-8DC3-5343-B2D3-AB48FBC2C25B}"/>
              </a:ext>
            </a:extLst>
          </p:cNvPr>
          <p:cNvSpPr/>
          <p:nvPr/>
        </p:nvSpPr>
        <p:spPr bwMode="white">
          <a:xfrm>
            <a:off x="1091428" y="2603546"/>
            <a:ext cx="257142" cy="2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8975C-66CB-6C12-D3CE-92A4B1499DE2}"/>
              </a:ext>
            </a:extLst>
          </p:cNvPr>
          <p:cNvSpPr/>
          <p:nvPr/>
        </p:nvSpPr>
        <p:spPr bwMode="white">
          <a:xfrm>
            <a:off x="1120000" y="3109230"/>
            <a:ext cx="200000" cy="2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54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E9D14-0235-FA3A-81BC-D01D9C2F5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E2CBB-60E9-FF98-DF42-32E18DA7C85A}"/>
              </a:ext>
            </a:extLst>
          </p:cNvPr>
          <p:cNvSpPr/>
          <p:nvPr/>
        </p:nvSpPr>
        <p:spPr bwMode="white">
          <a:xfrm>
            <a:off x="6300952" y="3240657"/>
            <a:ext cx="247619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997800-C611-A08D-0777-4CA1BD60B850}"/>
              </a:ext>
            </a:extLst>
          </p:cNvPr>
          <p:cNvSpPr/>
          <p:nvPr/>
        </p:nvSpPr>
        <p:spPr bwMode="white">
          <a:xfrm>
            <a:off x="3881904" y="4451243"/>
            <a:ext cx="257142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BA6540-61BD-3226-17D4-46A1222D0B80}"/>
              </a:ext>
            </a:extLst>
          </p:cNvPr>
          <p:cNvSpPr/>
          <p:nvPr/>
        </p:nvSpPr>
        <p:spPr bwMode="white">
          <a:xfrm>
            <a:off x="6281904" y="4451243"/>
            <a:ext cx="285714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337580-73D2-71F7-2143-2E8B28A7BDAE}"/>
              </a:ext>
            </a:extLst>
          </p:cNvPr>
          <p:cNvSpPr/>
          <p:nvPr/>
        </p:nvSpPr>
        <p:spPr bwMode="white">
          <a:xfrm>
            <a:off x="8739047" y="5061302"/>
            <a:ext cx="238095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40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9C654-AC13-DE3A-2D95-1EDD786037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4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27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4E9D3-C3F5-79C0-2B6F-8022632FAE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88C1E-E71E-8D1D-8C93-6EF0B9887F16}"/>
              </a:ext>
            </a:extLst>
          </p:cNvPr>
          <p:cNvSpPr/>
          <p:nvPr/>
        </p:nvSpPr>
        <p:spPr bwMode="white">
          <a:xfrm>
            <a:off x="2234285" y="2649081"/>
            <a:ext cx="247619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E227AF-99AA-EEDB-5043-B764D025DE94}"/>
              </a:ext>
            </a:extLst>
          </p:cNvPr>
          <p:cNvSpPr/>
          <p:nvPr/>
        </p:nvSpPr>
        <p:spPr bwMode="white">
          <a:xfrm>
            <a:off x="3805714" y="2649081"/>
            <a:ext cx="247619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CCFED1-1D4C-25B3-4BA5-2214DFD918F0}"/>
              </a:ext>
            </a:extLst>
          </p:cNvPr>
          <p:cNvSpPr/>
          <p:nvPr/>
        </p:nvSpPr>
        <p:spPr bwMode="white">
          <a:xfrm>
            <a:off x="5358095" y="2649081"/>
            <a:ext cx="285714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E4FE5C-FADD-2705-C04B-BF68DD01634A}"/>
              </a:ext>
            </a:extLst>
          </p:cNvPr>
          <p:cNvSpPr/>
          <p:nvPr/>
        </p:nvSpPr>
        <p:spPr bwMode="white">
          <a:xfrm>
            <a:off x="6948571" y="2649081"/>
            <a:ext cx="219047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D0016F-298E-A501-72D4-F58E0603FE93}"/>
              </a:ext>
            </a:extLst>
          </p:cNvPr>
          <p:cNvSpPr/>
          <p:nvPr/>
        </p:nvSpPr>
        <p:spPr bwMode="white">
          <a:xfrm>
            <a:off x="8500952" y="2649081"/>
            <a:ext cx="238094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4EFE61-C4A9-3582-965A-6BE2A7EC0C12}"/>
              </a:ext>
            </a:extLst>
          </p:cNvPr>
          <p:cNvSpPr/>
          <p:nvPr/>
        </p:nvSpPr>
        <p:spPr bwMode="white">
          <a:xfrm>
            <a:off x="7748571" y="3868776"/>
            <a:ext cx="133333" cy="3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E051ED-333C-7EDC-2B30-614806813773}"/>
              </a:ext>
            </a:extLst>
          </p:cNvPr>
          <p:cNvSpPr/>
          <p:nvPr/>
        </p:nvSpPr>
        <p:spPr bwMode="white">
          <a:xfrm>
            <a:off x="1643809" y="4135584"/>
            <a:ext cx="171428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18B129-5137-06C5-87F2-B21427357DDF}"/>
              </a:ext>
            </a:extLst>
          </p:cNvPr>
          <p:cNvSpPr/>
          <p:nvPr/>
        </p:nvSpPr>
        <p:spPr bwMode="white">
          <a:xfrm>
            <a:off x="3472380" y="4011709"/>
            <a:ext cx="371428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1894FF-D32B-2683-340A-7A995788D1B9}"/>
              </a:ext>
            </a:extLst>
          </p:cNvPr>
          <p:cNvSpPr/>
          <p:nvPr/>
        </p:nvSpPr>
        <p:spPr bwMode="white">
          <a:xfrm>
            <a:off x="5586666" y="4135584"/>
            <a:ext cx="276190" cy="35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443761-917A-356F-D05A-120DCD42D821}"/>
              </a:ext>
            </a:extLst>
          </p:cNvPr>
          <p:cNvSpPr/>
          <p:nvPr/>
        </p:nvSpPr>
        <p:spPr bwMode="white">
          <a:xfrm>
            <a:off x="9567619" y="4087940"/>
            <a:ext cx="333333" cy="4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29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0630B-EFAA-C5B8-23B5-658F87E902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000" y="2553403"/>
            <a:ext cx="1584176" cy="6655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000" y="3789040"/>
            <a:ext cx="1584176" cy="6655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456030"/>
            <a:ext cx="1512168" cy="6655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454614"/>
            <a:ext cx="1512168" cy="6655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000" y="5120188"/>
            <a:ext cx="1584176" cy="665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E346A-6693-E747-0A3D-6F1B77842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424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383CF-2A77-0B01-700E-6C3B5875D2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4B1215-B561-76DD-6421-196C64531673}"/>
              </a:ext>
            </a:extLst>
          </p:cNvPr>
          <p:cNvSpPr/>
          <p:nvPr/>
        </p:nvSpPr>
        <p:spPr bwMode="white">
          <a:xfrm>
            <a:off x="1072380" y="1591434"/>
            <a:ext cx="247619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05E532-D768-4C21-A47F-777C2AD73CA0}"/>
              </a:ext>
            </a:extLst>
          </p:cNvPr>
          <p:cNvSpPr/>
          <p:nvPr/>
        </p:nvSpPr>
        <p:spPr bwMode="white">
          <a:xfrm>
            <a:off x="1072380" y="3421148"/>
            <a:ext cx="247619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0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31835-5271-375A-74A1-585A1FBAE1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25D36-3A44-0B8C-B3A6-5B5AEF73F7E6}"/>
              </a:ext>
            </a:extLst>
          </p:cNvPr>
          <p:cNvSpPr/>
          <p:nvPr/>
        </p:nvSpPr>
        <p:spPr bwMode="white">
          <a:xfrm>
            <a:off x="1072380" y="1057715"/>
            <a:ext cx="228571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9BB41-8831-EE53-9393-615C34429369}"/>
              </a:ext>
            </a:extLst>
          </p:cNvPr>
          <p:cNvSpPr/>
          <p:nvPr/>
        </p:nvSpPr>
        <p:spPr bwMode="white">
          <a:xfrm>
            <a:off x="1072380" y="2895837"/>
            <a:ext cx="228571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7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C0423-B7B5-EBE0-A597-0C4FABD0F9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822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49588-7746-4A5A-615E-D6335C5601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BF24B-6216-FD1E-E9B5-F8DB1BEC3D6A}"/>
              </a:ext>
            </a:extLst>
          </p:cNvPr>
          <p:cNvSpPr/>
          <p:nvPr/>
        </p:nvSpPr>
        <p:spPr bwMode="white">
          <a:xfrm>
            <a:off x="1081904" y="1583245"/>
            <a:ext cx="228571" cy="2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5B9A28-0D8F-FADB-2E24-9940C103F9D6}"/>
              </a:ext>
            </a:extLst>
          </p:cNvPr>
          <p:cNvSpPr/>
          <p:nvPr/>
        </p:nvSpPr>
        <p:spPr bwMode="white">
          <a:xfrm>
            <a:off x="1043809" y="2652925"/>
            <a:ext cx="285714" cy="2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11359E8-9287-B45D-370F-5D09299DD6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7097"/>
            <a:ext cx="10800000" cy="2705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F91832-FA74-E473-10F8-24CBC2AA040B}"/>
              </a:ext>
            </a:extLst>
          </p:cNvPr>
          <p:cNvSpPr/>
          <p:nvPr/>
        </p:nvSpPr>
        <p:spPr bwMode="white">
          <a:xfrm>
            <a:off x="1043809" y="3731901"/>
            <a:ext cx="276190" cy="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3926DF-7146-0875-7B57-A85736631004}"/>
              </a:ext>
            </a:extLst>
          </p:cNvPr>
          <p:cNvSpPr/>
          <p:nvPr/>
        </p:nvSpPr>
        <p:spPr bwMode="white">
          <a:xfrm>
            <a:off x="1062857" y="4798999"/>
            <a:ext cx="247619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45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03EFD-B8F1-4B38-4FA8-FB23647B2E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3789"/>
            <a:ext cx="10800000" cy="333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BD11789-C2DB-BDE1-6E70-2F87EAEBCA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2"/>
          <a:stretch/>
        </p:blipFill>
        <p:spPr>
          <a:xfrm>
            <a:off x="1199456" y="4158279"/>
            <a:ext cx="10800000" cy="258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61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BB727-CCA2-C589-8C4D-194F1CD9A8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2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DA8CF8-B1E3-CE9C-1042-27154C55CB32}"/>
              </a:ext>
            </a:extLst>
          </p:cNvPr>
          <p:cNvSpPr/>
          <p:nvPr/>
        </p:nvSpPr>
        <p:spPr bwMode="white">
          <a:xfrm>
            <a:off x="1091428" y="1096044"/>
            <a:ext cx="200000" cy="2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9EB024-595E-70C1-DCC5-C430805D1B84}"/>
              </a:ext>
            </a:extLst>
          </p:cNvPr>
          <p:cNvSpPr/>
          <p:nvPr/>
        </p:nvSpPr>
        <p:spPr bwMode="white">
          <a:xfrm>
            <a:off x="1062857" y="1630391"/>
            <a:ext cx="257142" cy="2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ADF935-DFBC-A4F4-6CB0-00637C001208}"/>
              </a:ext>
            </a:extLst>
          </p:cNvPr>
          <p:cNvSpPr/>
          <p:nvPr/>
        </p:nvSpPr>
        <p:spPr bwMode="white">
          <a:xfrm>
            <a:off x="6510476" y="1630391"/>
            <a:ext cx="209523" cy="2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6CAF97-925E-0E87-BED8-9936863F9A64}"/>
              </a:ext>
            </a:extLst>
          </p:cNvPr>
          <p:cNvSpPr/>
          <p:nvPr/>
        </p:nvSpPr>
        <p:spPr bwMode="white">
          <a:xfrm>
            <a:off x="1091428" y="2164737"/>
            <a:ext cx="200000" cy="2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DCD168-C8B1-202E-92CD-D2DAC41E410B}"/>
              </a:ext>
            </a:extLst>
          </p:cNvPr>
          <p:cNvSpPr/>
          <p:nvPr/>
        </p:nvSpPr>
        <p:spPr bwMode="white">
          <a:xfrm>
            <a:off x="6520000" y="2164737"/>
            <a:ext cx="257141" cy="2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58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2024-01-09T10:02:56Z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