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8" d="100"/>
          <a:sy n="98" d="100"/>
        </p:scale>
        <p:origin x="90" y="30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0112" y="2957512"/>
            <a:ext cx="10391775" cy="942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5B2D20A-73F6-83E8-870C-B6457D333FD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845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B806486-B58D-51D0-B5B9-FAA89BC83E0D}"/>
              </a:ext>
            </a:extLst>
          </p:cNvPr>
          <p:cNvSpPr/>
          <p:nvPr/>
        </p:nvSpPr>
        <p:spPr bwMode="white">
          <a:xfrm>
            <a:off x="1986666" y="2003191"/>
            <a:ext cx="333333" cy="3246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DD3E2E5-66FB-9951-99F3-06EF3FFE3A40}"/>
              </a:ext>
            </a:extLst>
          </p:cNvPr>
          <p:cNvSpPr/>
          <p:nvPr/>
        </p:nvSpPr>
        <p:spPr bwMode="white">
          <a:xfrm>
            <a:off x="6767619" y="2003191"/>
            <a:ext cx="266666" cy="3246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1E2235B-49B3-5D10-C32C-0FB37487FE80}"/>
              </a:ext>
            </a:extLst>
          </p:cNvPr>
          <p:cNvSpPr/>
          <p:nvPr/>
        </p:nvSpPr>
        <p:spPr bwMode="white">
          <a:xfrm>
            <a:off x="1986666" y="2786133"/>
            <a:ext cx="333333" cy="3246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7A54AB8-F536-6D72-A22C-DECBF2FEB7D5}"/>
              </a:ext>
            </a:extLst>
          </p:cNvPr>
          <p:cNvSpPr/>
          <p:nvPr/>
        </p:nvSpPr>
        <p:spPr bwMode="white">
          <a:xfrm>
            <a:off x="6729523" y="2786133"/>
            <a:ext cx="333333" cy="3246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DAB4A6F3-A2C2-42A5-0757-578024CF5618}"/>
              </a:ext>
            </a:extLst>
          </p:cNvPr>
          <p:cNvSpPr/>
          <p:nvPr/>
        </p:nvSpPr>
        <p:spPr bwMode="white">
          <a:xfrm>
            <a:off x="1986666" y="3559526"/>
            <a:ext cx="333333" cy="3246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8685C585-F177-DDA3-A2D8-4E8A2BF0A61A}"/>
              </a:ext>
            </a:extLst>
          </p:cNvPr>
          <p:cNvSpPr/>
          <p:nvPr/>
        </p:nvSpPr>
        <p:spPr bwMode="white">
          <a:xfrm>
            <a:off x="6729523" y="3559526"/>
            <a:ext cx="333333" cy="3246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00B5923-6D6D-BCA8-5BC8-CFFD12BEF15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527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31705" y="3717031"/>
            <a:ext cx="2204280" cy="9228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97065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6CBE910-CDA3-D64D-121C-A6DE853B5E4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628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26000" y="1476000"/>
            <a:ext cx="2232000" cy="910704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47528" y="3240000"/>
            <a:ext cx="2204280" cy="9228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80091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CE3D795-D61B-8B68-77BB-545B341C9B2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298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27648" y="1484783"/>
            <a:ext cx="2250000" cy="93023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64000" y="2880000"/>
            <a:ext cx="2204280" cy="9228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17774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BAD9A7E-2A76-7A2B-C191-43AB658696C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5174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11624" y="5809101"/>
            <a:ext cx="7560840" cy="8743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9425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9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63</cp:revision>
  <dcterms:created xsi:type="dcterms:W3CDTF">2015-09-16T06:44:00Z</dcterms:created>
  <dcterms:modified xsi:type="dcterms:W3CDTF">2024-01-09T08:16:54Z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