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2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3024187"/>
            <a:ext cx="84105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BADCAE-E60C-B2F7-54A0-A82F7BF793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3069E2-F3F2-AD9C-6EF9-B61ED7D38A9D}"/>
              </a:ext>
            </a:extLst>
          </p:cNvPr>
          <p:cNvSpPr/>
          <p:nvPr/>
        </p:nvSpPr>
        <p:spPr bwMode="white">
          <a:xfrm>
            <a:off x="2072380" y="3709222"/>
            <a:ext cx="780952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27BF3E-94DE-AA8B-D4BA-3E7D85F44DB0}"/>
              </a:ext>
            </a:extLst>
          </p:cNvPr>
          <p:cNvSpPr/>
          <p:nvPr/>
        </p:nvSpPr>
        <p:spPr bwMode="white">
          <a:xfrm>
            <a:off x="5053333" y="3709222"/>
            <a:ext cx="933333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A1FC5E-7B3C-5BA7-E0A2-E3855E7E6F21}"/>
              </a:ext>
            </a:extLst>
          </p:cNvPr>
          <p:cNvSpPr/>
          <p:nvPr/>
        </p:nvSpPr>
        <p:spPr bwMode="white">
          <a:xfrm>
            <a:off x="8072380" y="3709222"/>
            <a:ext cx="1371428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AB673-E7B2-3B5D-57AE-A84B750199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9B830A-B8A5-49ED-3360-A9EDFD264FBB}"/>
              </a:ext>
            </a:extLst>
          </p:cNvPr>
          <p:cNvSpPr/>
          <p:nvPr/>
        </p:nvSpPr>
        <p:spPr bwMode="white">
          <a:xfrm>
            <a:off x="1824761" y="3274042"/>
            <a:ext cx="638095" cy="3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B297775-B5A2-0F80-6C31-58A93C05BF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08956"/>
            <a:ext cx="10800000" cy="232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3CF2EE-0817-C708-7C47-0A6E918BDC24}"/>
              </a:ext>
            </a:extLst>
          </p:cNvPr>
          <p:cNvSpPr/>
          <p:nvPr/>
        </p:nvSpPr>
        <p:spPr bwMode="white">
          <a:xfrm>
            <a:off x="1818503" y="3904376"/>
            <a:ext cx="761904" cy="30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A7B990-A2A1-4D2C-07F8-ECEF15AC85BA}"/>
              </a:ext>
            </a:extLst>
          </p:cNvPr>
          <p:cNvSpPr/>
          <p:nvPr/>
        </p:nvSpPr>
        <p:spPr bwMode="white">
          <a:xfrm>
            <a:off x="2113741" y="4524609"/>
            <a:ext cx="704761" cy="31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AF68E8-29A8-E454-A436-FBA5F44EC12D}"/>
              </a:ext>
            </a:extLst>
          </p:cNvPr>
          <p:cNvSpPr/>
          <p:nvPr/>
        </p:nvSpPr>
        <p:spPr bwMode="white">
          <a:xfrm>
            <a:off x="5008979" y="4524609"/>
            <a:ext cx="1038095" cy="31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5" y="2564904"/>
            <a:ext cx="1224136" cy="5760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3838793"/>
            <a:ext cx="1368152" cy="5760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5561152"/>
            <a:ext cx="1368152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15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24F0F9-9919-F9EF-A753-1FFCED6CB6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C53E55-DE89-D6A8-0935-FFD3F0962638}"/>
              </a:ext>
            </a:extLst>
          </p:cNvPr>
          <p:cNvSpPr/>
          <p:nvPr/>
        </p:nvSpPr>
        <p:spPr bwMode="white">
          <a:xfrm>
            <a:off x="1605714" y="1630407"/>
            <a:ext cx="247619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A38916-FC29-6B5D-A380-8E63E8B4F72C}"/>
              </a:ext>
            </a:extLst>
          </p:cNvPr>
          <p:cNvSpPr/>
          <p:nvPr/>
        </p:nvSpPr>
        <p:spPr bwMode="white">
          <a:xfrm>
            <a:off x="1615238" y="2594164"/>
            <a:ext cx="228571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D40918-D29B-D74E-0EF6-8AE213642D4D}"/>
              </a:ext>
            </a:extLst>
          </p:cNvPr>
          <p:cNvSpPr/>
          <p:nvPr/>
        </p:nvSpPr>
        <p:spPr bwMode="white">
          <a:xfrm>
            <a:off x="1605714" y="3548378"/>
            <a:ext cx="247619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D08DF66-2AE8-5608-85C1-1A41A6E9D5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388086"/>
            <a:ext cx="10800000" cy="200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FC3AA0-54CF-23CF-BD2C-A5D6C0FEF657}"/>
              </a:ext>
            </a:extLst>
          </p:cNvPr>
          <p:cNvSpPr/>
          <p:nvPr/>
        </p:nvSpPr>
        <p:spPr bwMode="white">
          <a:xfrm>
            <a:off x="1623844" y="4512110"/>
            <a:ext cx="228571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127D31-9E0D-90D1-7309-4E6CF3481FDC}"/>
              </a:ext>
            </a:extLst>
          </p:cNvPr>
          <p:cNvSpPr/>
          <p:nvPr/>
        </p:nvSpPr>
        <p:spPr bwMode="white">
          <a:xfrm>
            <a:off x="1623844" y="5466148"/>
            <a:ext cx="228571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7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3C4A1-2BC7-D1EF-89E7-78F3560B56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7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4ABCD6B-9DC8-EB06-1981-79A03E97BA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"/>
          <a:stretch/>
        </p:blipFill>
        <p:spPr>
          <a:xfrm>
            <a:off x="1199456" y="2060847"/>
            <a:ext cx="10800000" cy="285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9" y="2089448"/>
            <a:ext cx="9289031" cy="5958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4112" y="3191428"/>
            <a:ext cx="9289031" cy="5958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4112" y="4277152"/>
            <a:ext cx="9289031" cy="59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27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C4A29-0EC0-DC62-FC6C-5E687993BA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000" y="1440000"/>
            <a:ext cx="9289031" cy="5958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871" y="2556000"/>
            <a:ext cx="9289031" cy="59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8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2D771-4B93-EE85-827F-28F8676B21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F8C110-0100-1CF9-E4B6-DE82D0251A3E}"/>
              </a:ext>
            </a:extLst>
          </p:cNvPr>
          <p:cNvSpPr/>
          <p:nvPr/>
        </p:nvSpPr>
        <p:spPr bwMode="white">
          <a:xfrm>
            <a:off x="5520000" y="1601274"/>
            <a:ext cx="247619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8984E3-FFA2-44A6-EC5D-AA89049063C8}"/>
              </a:ext>
            </a:extLst>
          </p:cNvPr>
          <p:cNvSpPr/>
          <p:nvPr/>
        </p:nvSpPr>
        <p:spPr bwMode="white">
          <a:xfrm>
            <a:off x="2577142" y="2545187"/>
            <a:ext cx="219047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96F9C6-2AC4-45DE-4382-5579768770B9}"/>
              </a:ext>
            </a:extLst>
          </p:cNvPr>
          <p:cNvSpPr/>
          <p:nvPr/>
        </p:nvSpPr>
        <p:spPr bwMode="white">
          <a:xfrm>
            <a:off x="2586666" y="3489099"/>
            <a:ext cx="228571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AC0C7A-DA37-9FEF-EDF0-DCDB10874936}"/>
              </a:ext>
            </a:extLst>
          </p:cNvPr>
          <p:cNvSpPr/>
          <p:nvPr/>
        </p:nvSpPr>
        <p:spPr bwMode="white">
          <a:xfrm>
            <a:off x="4320000" y="3965823"/>
            <a:ext cx="257142" cy="22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280154-28F9-1995-E4B7-B7E66A06923A}"/>
              </a:ext>
            </a:extLst>
          </p:cNvPr>
          <p:cNvSpPr/>
          <p:nvPr/>
        </p:nvSpPr>
        <p:spPr bwMode="white">
          <a:xfrm>
            <a:off x="5358095" y="4433012"/>
            <a:ext cx="285714" cy="2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00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3818C-4835-342B-BF72-A2918AFC92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206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596A3-33B9-077C-1415-62F3A6110F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BDA489-1332-A0B6-128F-5C42EC86BF54}"/>
              </a:ext>
            </a:extLst>
          </p:cNvPr>
          <p:cNvSpPr/>
          <p:nvPr/>
        </p:nvSpPr>
        <p:spPr bwMode="white">
          <a:xfrm>
            <a:off x="1091428" y="1543432"/>
            <a:ext cx="247619" cy="2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F9FB84-CAFB-CD52-002A-3EAED2C98C4A}"/>
              </a:ext>
            </a:extLst>
          </p:cNvPr>
          <p:cNvSpPr/>
          <p:nvPr/>
        </p:nvSpPr>
        <p:spPr bwMode="white">
          <a:xfrm>
            <a:off x="1120000" y="2010101"/>
            <a:ext cx="200000" cy="2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90E01D-ED16-2150-A2D0-F4E3F7C50F55}"/>
              </a:ext>
            </a:extLst>
          </p:cNvPr>
          <p:cNvSpPr/>
          <p:nvPr/>
        </p:nvSpPr>
        <p:spPr bwMode="white">
          <a:xfrm>
            <a:off x="1091428" y="2486295"/>
            <a:ext cx="247619" cy="22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3A2861-0D57-726B-41BE-14BA9CF6D2D8}"/>
              </a:ext>
            </a:extLst>
          </p:cNvPr>
          <p:cNvSpPr/>
          <p:nvPr/>
        </p:nvSpPr>
        <p:spPr bwMode="white">
          <a:xfrm>
            <a:off x="1100952" y="3429158"/>
            <a:ext cx="228571" cy="2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DCF444-035C-548D-11A2-2DEFE3332AC1}"/>
              </a:ext>
            </a:extLst>
          </p:cNvPr>
          <p:cNvSpPr/>
          <p:nvPr/>
        </p:nvSpPr>
        <p:spPr bwMode="white">
          <a:xfrm>
            <a:off x="1100952" y="4372022"/>
            <a:ext cx="228571" cy="2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71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2024-01-09T08:43:50Z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