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02" r:id="rId2"/>
    <p:sldId id="324" r:id="rId3"/>
    <p:sldId id="346" r:id="rId4"/>
    <p:sldId id="345" r:id="rId5"/>
    <p:sldId id="344" r:id="rId6"/>
    <p:sldId id="342" r:id="rId7"/>
    <p:sldId id="340" r:id="rId8"/>
    <p:sldId id="339" r:id="rId9"/>
    <p:sldId id="338" r:id="rId10"/>
    <p:sldId id="337" r:id="rId11"/>
    <p:sldId id="333" r:id="rId12"/>
    <p:sldId id="330" r:id="rId13"/>
    <p:sldId id="329" r:id="rId14"/>
    <p:sldId id="326" r:id="rId15"/>
    <p:sldId id="325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3" d="100"/>
          <a:sy n="73" d="100"/>
        </p:scale>
        <p:origin x="806" y="2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64A1E-5914-4011-BFD5-D34BBA4951A1}" type="datetimeFigureOut">
              <a:rPr lang="zh-CN" altLang="en-US" smtClean="0"/>
              <a:t>2024/1/9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EC0DC-829B-446B-AE62-422BFB01A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01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EC0DC-829B-446B-AE62-422BFB01A6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275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2871787"/>
            <a:ext cx="911542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2B8E8-3265-1616-28BD-4E8EDFB2A7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CD5ED8-EA6B-8203-64CF-A20AC0ACDF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/>
          <a:stretch/>
        </p:blipFill>
        <p:spPr>
          <a:xfrm>
            <a:off x="1127448" y="2606264"/>
            <a:ext cx="6336704" cy="83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B532B7F-F96F-CFBE-179D-8413CF4F48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93"/>
          <a:stretch/>
        </p:blipFill>
        <p:spPr>
          <a:xfrm>
            <a:off x="1127448" y="4581128"/>
            <a:ext cx="6480720" cy="84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A11145B-E809-9050-0C51-24B0AFE034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59"/>
          <a:stretch/>
        </p:blipFill>
        <p:spPr>
          <a:xfrm>
            <a:off x="7824192" y="2261176"/>
            <a:ext cx="1775600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A11145B-E809-9050-0C51-24B0AFE034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4" r="65557"/>
          <a:stretch/>
        </p:blipFill>
        <p:spPr>
          <a:xfrm>
            <a:off x="7799592" y="4221088"/>
            <a:ext cx="1800200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9320" y="2677398"/>
            <a:ext cx="2998808" cy="6516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/>
          <a:srcRect r="11963"/>
          <a:stretch/>
        </p:blipFill>
        <p:spPr>
          <a:xfrm>
            <a:off x="4176000" y="4644000"/>
            <a:ext cx="2640080" cy="65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8F03F-7E84-9B61-2EFE-4A6D5B36A1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1891CA8-2D7D-66E0-7F8A-2B3BF81D5F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/>
          <a:stretch/>
        </p:blipFill>
        <p:spPr>
          <a:xfrm>
            <a:off x="720000" y="3378756"/>
            <a:ext cx="7608248" cy="84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3150F82-D727-FD73-6397-73F2EA1D6CC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/>
        </p:blipFill>
        <p:spPr>
          <a:xfrm>
            <a:off x="720000" y="5155397"/>
            <a:ext cx="8400336" cy="87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A11145B-E809-9050-0C51-24B0AFE034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6" r="46888"/>
          <a:stretch/>
        </p:blipFill>
        <p:spPr>
          <a:xfrm>
            <a:off x="9192344" y="1380091"/>
            <a:ext cx="1872208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6A11145B-E809-9050-0C51-24B0AFE034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 r="28886"/>
          <a:stretch/>
        </p:blipFill>
        <p:spPr>
          <a:xfrm>
            <a:off x="9192344" y="3032556"/>
            <a:ext cx="1872208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6A11145B-E809-9050-0C51-24B0AFE034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8" r="10884"/>
          <a:stretch/>
        </p:blipFill>
        <p:spPr>
          <a:xfrm>
            <a:off x="9228348" y="4797152"/>
            <a:ext cx="1800200" cy="18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/>
          <a:srcRect r="11155"/>
          <a:stretch/>
        </p:blipFill>
        <p:spPr>
          <a:xfrm>
            <a:off x="3287688" y="1008000"/>
            <a:ext cx="2664296" cy="6516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/>
          <a:srcRect r="11969"/>
          <a:stretch/>
        </p:blipFill>
        <p:spPr>
          <a:xfrm>
            <a:off x="2520000" y="3456000"/>
            <a:ext cx="2639896" cy="6516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/>
          <a:srcRect r="-1165"/>
          <a:stretch/>
        </p:blipFill>
        <p:spPr>
          <a:xfrm>
            <a:off x="5580000" y="5220000"/>
            <a:ext cx="2998808" cy="65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6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8FDA9-F609-F4A5-8011-87148D2CCB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E8043-AA52-AF6B-BAC3-DE1CFA34329D}"/>
              </a:ext>
            </a:extLst>
          </p:cNvPr>
          <p:cNvSpPr/>
          <p:nvPr/>
        </p:nvSpPr>
        <p:spPr bwMode="white">
          <a:xfrm>
            <a:off x="1529523" y="4024298"/>
            <a:ext cx="380952" cy="3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44DA53-26D8-4C3D-3527-87FC07BEC20C}"/>
              </a:ext>
            </a:extLst>
          </p:cNvPr>
          <p:cNvSpPr/>
          <p:nvPr/>
        </p:nvSpPr>
        <p:spPr bwMode="white">
          <a:xfrm>
            <a:off x="1624761" y="4720604"/>
            <a:ext cx="228571" cy="16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97AF79-7639-0DB7-C936-A76C3E01E021}"/>
              </a:ext>
            </a:extLst>
          </p:cNvPr>
          <p:cNvSpPr/>
          <p:nvPr/>
        </p:nvSpPr>
        <p:spPr bwMode="white">
          <a:xfrm>
            <a:off x="1624761" y="5283372"/>
            <a:ext cx="228571" cy="1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D841ED-7C79-2CC7-D867-4B36DFEFA5DB}"/>
              </a:ext>
            </a:extLst>
          </p:cNvPr>
          <p:cNvSpPr/>
          <p:nvPr/>
        </p:nvSpPr>
        <p:spPr bwMode="white">
          <a:xfrm>
            <a:off x="1624761" y="5855678"/>
            <a:ext cx="228571" cy="16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A6BFFA-81D5-E99A-0DFE-FD0B9C19E9D7}"/>
              </a:ext>
            </a:extLst>
          </p:cNvPr>
          <p:cNvSpPr/>
          <p:nvPr/>
        </p:nvSpPr>
        <p:spPr bwMode="white">
          <a:xfrm>
            <a:off x="1529523" y="6284907"/>
            <a:ext cx="380952" cy="32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18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38543-116C-7A68-FDD1-686F596CCF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23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58BA65-5F8F-53D0-EE5E-88A661FAA121}"/>
              </a:ext>
            </a:extLst>
          </p:cNvPr>
          <p:cNvSpPr/>
          <p:nvPr/>
        </p:nvSpPr>
        <p:spPr bwMode="white">
          <a:xfrm>
            <a:off x="5396190" y="1480507"/>
            <a:ext cx="295238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990753-4FE3-6AE3-93E2-5E6EA85AC170}"/>
              </a:ext>
            </a:extLst>
          </p:cNvPr>
          <p:cNvSpPr/>
          <p:nvPr/>
        </p:nvSpPr>
        <p:spPr bwMode="white">
          <a:xfrm>
            <a:off x="3700952" y="2072238"/>
            <a:ext cx="266666" cy="2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5AC14A-D3E2-10C4-53FF-29360F145596}"/>
              </a:ext>
            </a:extLst>
          </p:cNvPr>
          <p:cNvSpPr/>
          <p:nvPr/>
        </p:nvSpPr>
        <p:spPr bwMode="white">
          <a:xfrm>
            <a:off x="2186666" y="3265244"/>
            <a:ext cx="266666" cy="25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39FBCD-D74B-1146-DC86-264AF971E455}"/>
              </a:ext>
            </a:extLst>
          </p:cNvPr>
          <p:cNvSpPr/>
          <p:nvPr/>
        </p:nvSpPr>
        <p:spPr bwMode="white">
          <a:xfrm>
            <a:off x="2205714" y="4467794"/>
            <a:ext cx="238095" cy="2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F8315E3-F78A-9AA3-6798-5D625D1E5E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73"/>
          <a:stretch/>
        </p:blipFill>
        <p:spPr>
          <a:xfrm>
            <a:off x="1200656" y="5002261"/>
            <a:ext cx="10800000" cy="174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6D6539-69CE-EBF9-A2D2-1EA82B92CCE2}"/>
              </a:ext>
            </a:extLst>
          </p:cNvPr>
          <p:cNvSpPr/>
          <p:nvPr/>
        </p:nvSpPr>
        <p:spPr bwMode="white">
          <a:xfrm>
            <a:off x="2191132" y="5659965"/>
            <a:ext cx="228571" cy="24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F8315E3-F78A-9AA3-6798-5D625D1E5E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58" r="48970"/>
          <a:stretch/>
        </p:blipFill>
        <p:spPr>
          <a:xfrm>
            <a:off x="6249046" y="2086302"/>
            <a:ext cx="5511282" cy="3299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780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AFBB1-126A-82AD-B7A0-CC9A96DAC7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334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952CC-D30C-5B4B-0E45-45FC2940EB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5A0CA9-A5CD-2C29-F3F0-57956D6B7007}"/>
              </a:ext>
            </a:extLst>
          </p:cNvPr>
          <p:cNvSpPr/>
          <p:nvPr/>
        </p:nvSpPr>
        <p:spPr bwMode="white">
          <a:xfrm>
            <a:off x="1110476" y="1124519"/>
            <a:ext cx="20952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157A17-F1B1-EB0A-795F-F5FE7448031E}"/>
              </a:ext>
            </a:extLst>
          </p:cNvPr>
          <p:cNvSpPr/>
          <p:nvPr/>
        </p:nvSpPr>
        <p:spPr bwMode="white">
          <a:xfrm>
            <a:off x="1081904" y="1725062"/>
            <a:ext cx="257142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10CFEA-CEB1-0BF1-1465-03C10703CBE7}"/>
              </a:ext>
            </a:extLst>
          </p:cNvPr>
          <p:cNvSpPr/>
          <p:nvPr/>
        </p:nvSpPr>
        <p:spPr bwMode="white">
          <a:xfrm>
            <a:off x="1110476" y="2325606"/>
            <a:ext cx="20952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4AA1D2-5081-C52C-192E-F477D1B0E21D}"/>
              </a:ext>
            </a:extLst>
          </p:cNvPr>
          <p:cNvSpPr/>
          <p:nvPr/>
        </p:nvSpPr>
        <p:spPr bwMode="white">
          <a:xfrm>
            <a:off x="1110476" y="2916618"/>
            <a:ext cx="20952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DB1A39-AB0B-339B-99F7-AC5A5916441B}"/>
              </a:ext>
            </a:extLst>
          </p:cNvPr>
          <p:cNvSpPr/>
          <p:nvPr/>
        </p:nvSpPr>
        <p:spPr bwMode="white">
          <a:xfrm>
            <a:off x="1081904" y="3517162"/>
            <a:ext cx="257142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35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2AF77-79DA-DEFB-F386-BE9C59802E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C534A-A51F-3405-26D4-68B3F7D64CBB}"/>
              </a:ext>
            </a:extLst>
          </p:cNvPr>
          <p:cNvSpPr/>
          <p:nvPr/>
        </p:nvSpPr>
        <p:spPr bwMode="white">
          <a:xfrm>
            <a:off x="1567619" y="2458167"/>
            <a:ext cx="304761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FA58F5-C54F-E1E2-D7F2-487335745D5B}"/>
              </a:ext>
            </a:extLst>
          </p:cNvPr>
          <p:cNvSpPr/>
          <p:nvPr/>
        </p:nvSpPr>
        <p:spPr bwMode="white">
          <a:xfrm>
            <a:off x="1596190" y="3029770"/>
            <a:ext cx="257142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967C0D-F807-D10B-0D00-A9EEB7373248}"/>
              </a:ext>
            </a:extLst>
          </p:cNvPr>
          <p:cNvSpPr/>
          <p:nvPr/>
        </p:nvSpPr>
        <p:spPr bwMode="white">
          <a:xfrm>
            <a:off x="1605714" y="3610900"/>
            <a:ext cx="238095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615BBF-DF3F-2AD7-6D40-B6E7B7139430}"/>
              </a:ext>
            </a:extLst>
          </p:cNvPr>
          <p:cNvSpPr/>
          <p:nvPr/>
        </p:nvSpPr>
        <p:spPr bwMode="white">
          <a:xfrm>
            <a:off x="1605714" y="4182503"/>
            <a:ext cx="238095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245851-B49A-1E56-4DD1-B2A04EF8EDF0}"/>
              </a:ext>
            </a:extLst>
          </p:cNvPr>
          <p:cNvSpPr/>
          <p:nvPr/>
        </p:nvSpPr>
        <p:spPr bwMode="white">
          <a:xfrm>
            <a:off x="1577142" y="4754106"/>
            <a:ext cx="285714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72464" y="836712"/>
            <a:ext cx="129614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37429-3508-1A60-A849-3AA6FE7369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81EFD6-C290-E532-1B4D-AC60A183D75A}"/>
              </a:ext>
            </a:extLst>
          </p:cNvPr>
          <p:cNvSpPr/>
          <p:nvPr/>
        </p:nvSpPr>
        <p:spPr bwMode="white">
          <a:xfrm>
            <a:off x="1881904" y="2994969"/>
            <a:ext cx="238095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0E13DC-59F4-4CB8-D296-98D8EF73965B}"/>
              </a:ext>
            </a:extLst>
          </p:cNvPr>
          <p:cNvSpPr/>
          <p:nvPr/>
        </p:nvSpPr>
        <p:spPr bwMode="white">
          <a:xfrm>
            <a:off x="5129523" y="2994969"/>
            <a:ext cx="161904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320AE1-9B75-9FC1-B55A-FA00344A3FB0}"/>
              </a:ext>
            </a:extLst>
          </p:cNvPr>
          <p:cNvSpPr/>
          <p:nvPr/>
        </p:nvSpPr>
        <p:spPr bwMode="white">
          <a:xfrm>
            <a:off x="8320000" y="2994969"/>
            <a:ext cx="219047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38CC00-117C-FC92-E84B-3AE4DCFEB63E}"/>
              </a:ext>
            </a:extLst>
          </p:cNvPr>
          <p:cNvSpPr/>
          <p:nvPr/>
        </p:nvSpPr>
        <p:spPr bwMode="white">
          <a:xfrm>
            <a:off x="1891428" y="4951143"/>
            <a:ext cx="219047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083413-878A-FCB9-ADF7-0CAFD71A5DE0}"/>
              </a:ext>
            </a:extLst>
          </p:cNvPr>
          <p:cNvSpPr/>
          <p:nvPr/>
        </p:nvSpPr>
        <p:spPr bwMode="white">
          <a:xfrm>
            <a:off x="5100952" y="4951143"/>
            <a:ext cx="228571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06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49FCD-CDE4-3978-01FD-933B4FC65C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672BF-2237-BBCE-6A54-1766CA823CE5}"/>
              </a:ext>
            </a:extLst>
          </p:cNvPr>
          <p:cNvSpPr/>
          <p:nvPr/>
        </p:nvSpPr>
        <p:spPr bwMode="white">
          <a:xfrm>
            <a:off x="1624761" y="1686771"/>
            <a:ext cx="219047" cy="1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D3A9A9-F62E-1D7C-D70A-868FB01C9391}"/>
              </a:ext>
            </a:extLst>
          </p:cNvPr>
          <p:cNvSpPr/>
          <p:nvPr/>
        </p:nvSpPr>
        <p:spPr bwMode="white">
          <a:xfrm>
            <a:off x="1529523" y="2125165"/>
            <a:ext cx="380952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EBCACD-8858-B575-57F0-789AE22654BE}"/>
              </a:ext>
            </a:extLst>
          </p:cNvPr>
          <p:cNvSpPr/>
          <p:nvPr/>
        </p:nvSpPr>
        <p:spPr bwMode="white">
          <a:xfrm>
            <a:off x="1529523" y="2706512"/>
            <a:ext cx="380952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D1BDBC-4590-061C-42DD-59FB78CABF26}"/>
              </a:ext>
            </a:extLst>
          </p:cNvPr>
          <p:cNvSpPr/>
          <p:nvPr/>
        </p:nvSpPr>
        <p:spPr bwMode="white">
          <a:xfrm>
            <a:off x="1624761" y="3402223"/>
            <a:ext cx="228571" cy="1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A517F3-B915-BC4D-6D70-3FCB0D51A5CE}"/>
              </a:ext>
            </a:extLst>
          </p:cNvPr>
          <p:cNvSpPr/>
          <p:nvPr/>
        </p:nvSpPr>
        <p:spPr bwMode="white">
          <a:xfrm>
            <a:off x="1529523" y="3850147"/>
            <a:ext cx="380952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23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BC4E1-4964-7B68-3B7A-A709466FDA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77237-4532-7F36-64AA-CCD0F1F94B80}"/>
              </a:ext>
            </a:extLst>
          </p:cNvPr>
          <p:cNvSpPr/>
          <p:nvPr/>
        </p:nvSpPr>
        <p:spPr bwMode="white">
          <a:xfrm>
            <a:off x="1586666" y="1620854"/>
            <a:ext cx="257142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A65979-DB66-D85F-24D0-3EB02C15E0D3}"/>
              </a:ext>
            </a:extLst>
          </p:cNvPr>
          <p:cNvSpPr/>
          <p:nvPr/>
        </p:nvSpPr>
        <p:spPr bwMode="white">
          <a:xfrm>
            <a:off x="1567619" y="2202916"/>
            <a:ext cx="295238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6022631-189D-B603-2046-98A3672EF1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00" y="2636912"/>
            <a:ext cx="10800000" cy="283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3E5B89-3CA8-EC12-FBC0-E81215FC6271}"/>
              </a:ext>
            </a:extLst>
          </p:cNvPr>
          <p:cNvSpPr/>
          <p:nvPr/>
        </p:nvSpPr>
        <p:spPr bwMode="white">
          <a:xfrm>
            <a:off x="1570884" y="3276689"/>
            <a:ext cx="247619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56DCCB-D853-4254-C368-2F83A98D9872}"/>
              </a:ext>
            </a:extLst>
          </p:cNvPr>
          <p:cNvSpPr/>
          <p:nvPr/>
        </p:nvSpPr>
        <p:spPr bwMode="white">
          <a:xfrm>
            <a:off x="1542313" y="3849625"/>
            <a:ext cx="295238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877517-8AB8-152F-D293-14F11A22A51C}"/>
              </a:ext>
            </a:extLst>
          </p:cNvPr>
          <p:cNvSpPr/>
          <p:nvPr/>
        </p:nvSpPr>
        <p:spPr bwMode="white">
          <a:xfrm>
            <a:off x="1561360" y="4422560"/>
            <a:ext cx="257142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10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06F6D-00EB-AE31-7D4B-B9C0A13FE7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37AF45-A64E-211F-C8B6-8A8242D3C201}"/>
              </a:ext>
            </a:extLst>
          </p:cNvPr>
          <p:cNvSpPr/>
          <p:nvPr/>
        </p:nvSpPr>
        <p:spPr bwMode="white">
          <a:xfrm>
            <a:off x="4700952" y="2401296"/>
            <a:ext cx="380952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EF2235-39D3-8D97-8E63-F8196291C284}"/>
              </a:ext>
            </a:extLst>
          </p:cNvPr>
          <p:cNvSpPr/>
          <p:nvPr/>
        </p:nvSpPr>
        <p:spPr bwMode="white">
          <a:xfrm>
            <a:off x="3253333" y="3039716"/>
            <a:ext cx="390476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08A5D6-20BA-3476-CDC6-0BF11FC346ED}"/>
              </a:ext>
            </a:extLst>
          </p:cNvPr>
          <p:cNvSpPr/>
          <p:nvPr/>
        </p:nvSpPr>
        <p:spPr bwMode="white">
          <a:xfrm>
            <a:off x="6539047" y="3678135"/>
            <a:ext cx="380952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BF9A17-0380-A296-C7F1-9CBD2ECA233D}"/>
              </a:ext>
            </a:extLst>
          </p:cNvPr>
          <p:cNvSpPr/>
          <p:nvPr/>
        </p:nvSpPr>
        <p:spPr bwMode="white">
          <a:xfrm>
            <a:off x="10215238" y="4316554"/>
            <a:ext cx="380952" cy="3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6146D4-F896-A7E6-9DE2-B15F59AC79EB}"/>
              </a:ext>
            </a:extLst>
          </p:cNvPr>
          <p:cNvSpPr/>
          <p:nvPr/>
        </p:nvSpPr>
        <p:spPr bwMode="white">
          <a:xfrm>
            <a:off x="8377142" y="4954974"/>
            <a:ext cx="380952" cy="3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69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7F22F-8FA1-0E94-CAD0-8B9D0FFEAF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B57CC2-62B5-CBA1-F55B-5CB19E7C8664}"/>
              </a:ext>
            </a:extLst>
          </p:cNvPr>
          <p:cNvSpPr/>
          <p:nvPr/>
        </p:nvSpPr>
        <p:spPr bwMode="white">
          <a:xfrm>
            <a:off x="1596190" y="2727961"/>
            <a:ext cx="266666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035A33-D996-C62A-5B8E-324F99C1B160}"/>
              </a:ext>
            </a:extLst>
          </p:cNvPr>
          <p:cNvSpPr/>
          <p:nvPr/>
        </p:nvSpPr>
        <p:spPr bwMode="white">
          <a:xfrm>
            <a:off x="1577142" y="3310100"/>
            <a:ext cx="295238" cy="24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BAECB-3000-8457-9AA5-577E2E6A9810}"/>
              </a:ext>
            </a:extLst>
          </p:cNvPr>
          <p:cNvSpPr/>
          <p:nvPr/>
        </p:nvSpPr>
        <p:spPr bwMode="white">
          <a:xfrm>
            <a:off x="1615238" y="3882696"/>
            <a:ext cx="238095" cy="24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28A166-B04B-F3D4-71DF-FAE919AB8976}"/>
              </a:ext>
            </a:extLst>
          </p:cNvPr>
          <p:cNvSpPr/>
          <p:nvPr/>
        </p:nvSpPr>
        <p:spPr bwMode="white">
          <a:xfrm>
            <a:off x="1577142" y="4455292"/>
            <a:ext cx="295238" cy="24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0EC394-0F2F-3570-A9CC-0A805FD83C40}"/>
              </a:ext>
            </a:extLst>
          </p:cNvPr>
          <p:cNvSpPr/>
          <p:nvPr/>
        </p:nvSpPr>
        <p:spPr bwMode="white">
          <a:xfrm>
            <a:off x="1615238" y="5027888"/>
            <a:ext cx="238095" cy="24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97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48241-5DB4-05C5-49A5-302C84CC23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08C128-8B44-3714-74DB-424A8371263D}"/>
              </a:ext>
            </a:extLst>
          </p:cNvPr>
          <p:cNvSpPr/>
          <p:nvPr/>
        </p:nvSpPr>
        <p:spPr bwMode="white">
          <a:xfrm>
            <a:off x="1605714" y="1630760"/>
            <a:ext cx="247619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5408A2-F9AF-9737-ADDF-B3A9248D89EB}"/>
              </a:ext>
            </a:extLst>
          </p:cNvPr>
          <p:cNvSpPr/>
          <p:nvPr/>
        </p:nvSpPr>
        <p:spPr bwMode="white">
          <a:xfrm>
            <a:off x="1605714" y="2785977"/>
            <a:ext cx="247619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0A77FB-3282-56F2-4AFB-BEEB8DC06B92}"/>
              </a:ext>
            </a:extLst>
          </p:cNvPr>
          <p:cNvSpPr/>
          <p:nvPr/>
        </p:nvSpPr>
        <p:spPr bwMode="white">
          <a:xfrm>
            <a:off x="1605714" y="3931647"/>
            <a:ext cx="247619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F2051B7-577D-3A18-8CA2-452E4C0076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66"/>
          <a:stretch/>
        </p:blipFill>
        <p:spPr>
          <a:xfrm>
            <a:off x="1224000" y="4365104"/>
            <a:ext cx="10800000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017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051B7-577D-3A18-8CA2-452E4C0076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81"/>
          <a:stretch/>
        </p:blipFill>
        <p:spPr>
          <a:xfrm>
            <a:off x="720000" y="1033746"/>
            <a:ext cx="10800000" cy="232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7F378C-B9E4-7218-E15D-9FF065CB94CB}"/>
              </a:ext>
            </a:extLst>
          </p:cNvPr>
          <p:cNvSpPr/>
          <p:nvPr/>
        </p:nvSpPr>
        <p:spPr bwMode="white">
          <a:xfrm>
            <a:off x="1062857" y="1160739"/>
            <a:ext cx="295238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BE4599-FCA5-9290-074A-83BDD0875AD9}"/>
              </a:ext>
            </a:extLst>
          </p:cNvPr>
          <p:cNvSpPr/>
          <p:nvPr/>
        </p:nvSpPr>
        <p:spPr bwMode="white">
          <a:xfrm>
            <a:off x="1081904" y="2287513"/>
            <a:ext cx="257142" cy="25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8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2024-01-09T12:13:48Z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