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28950"/>
            <a:ext cx="83915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6D97A-9CB0-AE0F-E40C-3DD51644D9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F4C56-64A0-4BB6-132D-12D90589C7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98041"/>
            <a:ext cx="2232248" cy="703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597307"/>
            <a:ext cx="2232248" cy="703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0" y="4597307"/>
            <a:ext cx="2232248" cy="703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893" y="4597306"/>
            <a:ext cx="2232248" cy="70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5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047C0-1809-2097-B84A-A4E9A74AC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906" y="2412579"/>
            <a:ext cx="2232248" cy="703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412578"/>
            <a:ext cx="2232248" cy="703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412577"/>
            <a:ext cx="2232248" cy="703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409870"/>
            <a:ext cx="2232248" cy="70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CEBF0-029B-F6AA-65E6-455CEE647D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AC2E30-FE3D-EE25-3F5E-17126FE6EFC9}"/>
              </a:ext>
            </a:extLst>
          </p:cNvPr>
          <p:cNvSpPr/>
          <p:nvPr/>
        </p:nvSpPr>
        <p:spPr bwMode="white">
          <a:xfrm>
            <a:off x="1091428" y="3195584"/>
            <a:ext cx="200000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E5D9B6-92DA-DEB9-5310-C245B23A3FB5}"/>
              </a:ext>
            </a:extLst>
          </p:cNvPr>
          <p:cNvSpPr/>
          <p:nvPr/>
        </p:nvSpPr>
        <p:spPr bwMode="white">
          <a:xfrm>
            <a:off x="3529523" y="3186040"/>
            <a:ext cx="266666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99D9EA-9EBD-C627-D185-D0A0B5A364AC}"/>
              </a:ext>
            </a:extLst>
          </p:cNvPr>
          <p:cNvSpPr/>
          <p:nvPr/>
        </p:nvSpPr>
        <p:spPr bwMode="white">
          <a:xfrm>
            <a:off x="5929523" y="3195584"/>
            <a:ext cx="209523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8274C2-6F9A-D26E-86F6-F2027BCCA59D}"/>
              </a:ext>
            </a:extLst>
          </p:cNvPr>
          <p:cNvSpPr/>
          <p:nvPr/>
        </p:nvSpPr>
        <p:spPr bwMode="white">
          <a:xfrm>
            <a:off x="8586666" y="3195584"/>
            <a:ext cx="238095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4162F3-E5A3-0BCE-1ECB-C2A4D242DB90}"/>
              </a:ext>
            </a:extLst>
          </p:cNvPr>
          <p:cNvSpPr/>
          <p:nvPr/>
        </p:nvSpPr>
        <p:spPr bwMode="white">
          <a:xfrm>
            <a:off x="1072380" y="3749094"/>
            <a:ext cx="228571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79A57E-3EBF-519D-1B22-3E78F77CE42F}"/>
              </a:ext>
            </a:extLst>
          </p:cNvPr>
          <p:cNvSpPr/>
          <p:nvPr/>
        </p:nvSpPr>
        <p:spPr bwMode="white">
          <a:xfrm>
            <a:off x="3548571" y="3749094"/>
            <a:ext cx="257142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ABE159-8EB4-667D-E144-81C5F913E358}"/>
              </a:ext>
            </a:extLst>
          </p:cNvPr>
          <p:cNvSpPr/>
          <p:nvPr/>
        </p:nvSpPr>
        <p:spPr bwMode="white">
          <a:xfrm>
            <a:off x="5891428" y="3749094"/>
            <a:ext cx="285714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99E3C6-1304-5D7E-AE30-C1D38D8DF248}"/>
              </a:ext>
            </a:extLst>
          </p:cNvPr>
          <p:cNvSpPr/>
          <p:nvPr/>
        </p:nvSpPr>
        <p:spPr bwMode="white">
          <a:xfrm>
            <a:off x="8577142" y="3749094"/>
            <a:ext cx="247619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09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070F2-E220-2AC0-49AA-D0201AF885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3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B701BC-6CB0-8F8A-9DED-E5FB3AB3A7FF}"/>
              </a:ext>
            </a:extLst>
          </p:cNvPr>
          <p:cNvSpPr/>
          <p:nvPr/>
        </p:nvSpPr>
        <p:spPr bwMode="white">
          <a:xfrm>
            <a:off x="1605714" y="2489864"/>
            <a:ext cx="238095" cy="2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A1F8CE-27E8-19E7-213B-145398AAAD3E}"/>
              </a:ext>
            </a:extLst>
          </p:cNvPr>
          <p:cNvSpPr/>
          <p:nvPr/>
        </p:nvSpPr>
        <p:spPr bwMode="white">
          <a:xfrm>
            <a:off x="1577142" y="3043550"/>
            <a:ext cx="285714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5FB1B0-BE9A-3D4B-43FE-39E81A03C434}"/>
              </a:ext>
            </a:extLst>
          </p:cNvPr>
          <p:cNvSpPr/>
          <p:nvPr/>
        </p:nvSpPr>
        <p:spPr bwMode="white">
          <a:xfrm>
            <a:off x="1596190" y="3606783"/>
            <a:ext cx="247619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36F2D3-E90D-2D43-0135-8D8F5E3E06A1}"/>
              </a:ext>
            </a:extLst>
          </p:cNvPr>
          <p:cNvSpPr/>
          <p:nvPr/>
        </p:nvSpPr>
        <p:spPr bwMode="white">
          <a:xfrm>
            <a:off x="1596190" y="4160469"/>
            <a:ext cx="257142" cy="23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90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