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516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0" y="3019425"/>
            <a:ext cx="8382000" cy="819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C160992-0D5B-1C93-CC2F-D9E7AA24727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817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2E77873-35EE-D5FE-A7CE-84019B7D733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240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92000" y="4221089"/>
            <a:ext cx="2160240" cy="63797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1784" y="4221089"/>
            <a:ext cx="2160240" cy="63797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11568" y="4221089"/>
            <a:ext cx="2160240" cy="637978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76949" y="4221089"/>
            <a:ext cx="2160240" cy="6379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0846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66C7D25-43B7-80AD-29E9-4235FE6839D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405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0000" y="2274585"/>
            <a:ext cx="2207648" cy="63797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52000" y="2274585"/>
            <a:ext cx="2160240" cy="637978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15717" y="2274585"/>
            <a:ext cx="2160240" cy="637978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86000" y="2274585"/>
            <a:ext cx="2207648" cy="6379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0047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11FFB76-876D-C7BB-37EC-FD1131A0116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579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BF6638B-4271-BAE6-0B89-D48FD3193BA4}"/>
              </a:ext>
            </a:extLst>
          </p:cNvPr>
          <p:cNvSpPr/>
          <p:nvPr/>
        </p:nvSpPr>
        <p:spPr bwMode="white">
          <a:xfrm>
            <a:off x="1062857" y="2937144"/>
            <a:ext cx="257142" cy="238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2783105-D19F-3D05-F57A-719AA5B2E3CC}"/>
              </a:ext>
            </a:extLst>
          </p:cNvPr>
          <p:cNvSpPr/>
          <p:nvPr/>
        </p:nvSpPr>
        <p:spPr bwMode="white">
          <a:xfrm>
            <a:off x="3891428" y="2937144"/>
            <a:ext cx="228571" cy="238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123F3DF-FF80-AE8C-050A-A85E37D51153}"/>
              </a:ext>
            </a:extLst>
          </p:cNvPr>
          <p:cNvSpPr/>
          <p:nvPr/>
        </p:nvSpPr>
        <p:spPr bwMode="white">
          <a:xfrm>
            <a:off x="6443809" y="2937144"/>
            <a:ext cx="247619" cy="238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06FD5E9-695D-C728-38DD-39E3E3090174}"/>
              </a:ext>
            </a:extLst>
          </p:cNvPr>
          <p:cNvSpPr/>
          <p:nvPr/>
        </p:nvSpPr>
        <p:spPr bwMode="white">
          <a:xfrm>
            <a:off x="9281904" y="2937144"/>
            <a:ext cx="104761" cy="238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780E7AE-FDCD-5C28-EB5F-09472031FD60}"/>
              </a:ext>
            </a:extLst>
          </p:cNvPr>
          <p:cNvSpPr/>
          <p:nvPr/>
        </p:nvSpPr>
        <p:spPr bwMode="white">
          <a:xfrm>
            <a:off x="1053333" y="3414121"/>
            <a:ext cx="257142" cy="238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18E5605-2BF5-A93E-101E-D292E6A75297}"/>
              </a:ext>
            </a:extLst>
          </p:cNvPr>
          <p:cNvSpPr/>
          <p:nvPr/>
        </p:nvSpPr>
        <p:spPr bwMode="white">
          <a:xfrm>
            <a:off x="3881904" y="3414121"/>
            <a:ext cx="247619" cy="238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CE867FD-59DE-2160-F95A-DAF4B8240822}"/>
              </a:ext>
            </a:extLst>
          </p:cNvPr>
          <p:cNvSpPr/>
          <p:nvPr/>
        </p:nvSpPr>
        <p:spPr bwMode="white">
          <a:xfrm>
            <a:off x="6443809" y="3414121"/>
            <a:ext cx="219047" cy="238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7A54F0E-D70E-EE22-E948-99D40F1E5D9C}"/>
              </a:ext>
            </a:extLst>
          </p:cNvPr>
          <p:cNvSpPr/>
          <p:nvPr/>
        </p:nvSpPr>
        <p:spPr bwMode="white">
          <a:xfrm>
            <a:off x="9234285" y="3414121"/>
            <a:ext cx="209523" cy="238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A08AB0D-C0FE-5330-35A6-6D56AA7EFC23}"/>
              </a:ext>
            </a:extLst>
          </p:cNvPr>
          <p:cNvSpPr/>
          <p:nvPr/>
        </p:nvSpPr>
        <p:spPr bwMode="white">
          <a:xfrm>
            <a:off x="1043809" y="3900638"/>
            <a:ext cx="285714" cy="238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8942D4E4-D9C6-08FC-F67E-C20C95699246}"/>
              </a:ext>
            </a:extLst>
          </p:cNvPr>
          <p:cNvSpPr/>
          <p:nvPr/>
        </p:nvSpPr>
        <p:spPr bwMode="white">
          <a:xfrm>
            <a:off x="3881904" y="3900638"/>
            <a:ext cx="209523" cy="238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565D791E-5156-0CC8-F8BD-65A82C0EC38C}"/>
              </a:ext>
            </a:extLst>
          </p:cNvPr>
          <p:cNvSpPr/>
          <p:nvPr/>
        </p:nvSpPr>
        <p:spPr bwMode="white">
          <a:xfrm>
            <a:off x="6424761" y="3900638"/>
            <a:ext cx="238095" cy="238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90653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40DB4D8-0AF1-7636-932A-4C7B39EA275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188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3733930-07FA-8C75-AEE7-92528342BD25}"/>
              </a:ext>
            </a:extLst>
          </p:cNvPr>
          <p:cNvSpPr/>
          <p:nvPr/>
        </p:nvSpPr>
        <p:spPr bwMode="white">
          <a:xfrm>
            <a:off x="1605714" y="2326252"/>
            <a:ext cx="247619" cy="228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6924361-731C-91CD-20ED-A0B634B86BAB}"/>
              </a:ext>
            </a:extLst>
          </p:cNvPr>
          <p:cNvSpPr/>
          <p:nvPr/>
        </p:nvSpPr>
        <p:spPr bwMode="white">
          <a:xfrm>
            <a:off x="1596190" y="2803101"/>
            <a:ext cx="247619" cy="238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3D4F15F-2EE4-9F2E-ED41-766828F2EE96}"/>
              </a:ext>
            </a:extLst>
          </p:cNvPr>
          <p:cNvSpPr/>
          <p:nvPr/>
        </p:nvSpPr>
        <p:spPr bwMode="white">
          <a:xfrm>
            <a:off x="1577142" y="3289488"/>
            <a:ext cx="285714" cy="238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72B38B9-76FC-471C-92FE-1BCC53938B15}"/>
              </a:ext>
            </a:extLst>
          </p:cNvPr>
          <p:cNvSpPr/>
          <p:nvPr/>
        </p:nvSpPr>
        <p:spPr bwMode="white">
          <a:xfrm>
            <a:off x="1615238" y="3775874"/>
            <a:ext cx="228571" cy="238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48705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9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2024-01-09T09:34:49Z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