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3" d="100"/>
          <a:sy n="73" d="100"/>
        </p:scale>
        <p:origin x="806" y="2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850" y="3114040"/>
            <a:ext cx="10512301" cy="62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BA76D-DE22-0273-3EBD-12AEB90F6C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BF3E1B-1E87-BA4F-A9C4-7AD1FCAE1472}"/>
              </a:ext>
            </a:extLst>
          </p:cNvPr>
          <p:cNvSpPr/>
          <p:nvPr/>
        </p:nvSpPr>
        <p:spPr bwMode="white">
          <a:xfrm>
            <a:off x="7281904" y="1897407"/>
            <a:ext cx="866666" cy="42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1E55A2-1E14-9202-9AE3-8D317B18C841}"/>
              </a:ext>
            </a:extLst>
          </p:cNvPr>
          <p:cNvSpPr/>
          <p:nvPr/>
        </p:nvSpPr>
        <p:spPr bwMode="white">
          <a:xfrm>
            <a:off x="5700952" y="3509715"/>
            <a:ext cx="1333333" cy="43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000" y="2834049"/>
            <a:ext cx="1560160" cy="5949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4437112"/>
            <a:ext cx="2160240" cy="5949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30449"/>
          <a:stretch/>
        </p:blipFill>
        <p:spPr>
          <a:xfrm>
            <a:off x="7884000" y="5112000"/>
            <a:ext cx="1440000" cy="789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29FF4-40C6-5ABA-EB58-9E628993A5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68E363-25DB-5934-6DE0-9F1C436F4307}"/>
              </a:ext>
            </a:extLst>
          </p:cNvPr>
          <p:cNvSpPr/>
          <p:nvPr/>
        </p:nvSpPr>
        <p:spPr bwMode="white">
          <a:xfrm>
            <a:off x="1958095" y="1869703"/>
            <a:ext cx="380952" cy="32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9F7610-7676-6D33-9566-6C53382D5A9B}"/>
              </a:ext>
            </a:extLst>
          </p:cNvPr>
          <p:cNvSpPr/>
          <p:nvPr/>
        </p:nvSpPr>
        <p:spPr bwMode="white">
          <a:xfrm>
            <a:off x="1958095" y="3197158"/>
            <a:ext cx="371428" cy="32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2BC54-328A-4838-378F-D6A4DB562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219B72-E4BF-C1C2-5F8A-06325ACDB9F9}"/>
              </a:ext>
            </a:extLst>
          </p:cNvPr>
          <p:cNvSpPr/>
          <p:nvPr/>
        </p:nvSpPr>
        <p:spPr bwMode="white">
          <a:xfrm>
            <a:off x="1234285" y="1067415"/>
            <a:ext cx="304761" cy="3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65BB9F-4332-A7F5-D48C-36344A38D9DA}"/>
              </a:ext>
            </a:extLst>
          </p:cNvPr>
          <p:cNvSpPr/>
          <p:nvPr/>
        </p:nvSpPr>
        <p:spPr bwMode="white">
          <a:xfrm>
            <a:off x="1234285" y="2393688"/>
            <a:ext cx="304761" cy="3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97E66C-7879-1DE1-B616-DEA37D0D9CD0}"/>
              </a:ext>
            </a:extLst>
          </p:cNvPr>
          <p:cNvSpPr/>
          <p:nvPr/>
        </p:nvSpPr>
        <p:spPr bwMode="white">
          <a:xfrm>
            <a:off x="1224761" y="3710420"/>
            <a:ext cx="323809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2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24B07-9F99-156D-91D9-2BDCBEF649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67"/>
          <a:stretch/>
        </p:blipFill>
        <p:spPr>
          <a:xfrm>
            <a:off x="191344" y="692696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2D24B07-9F99-156D-91D9-2BDCBEF649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" t="25670" r="5550" b="2536"/>
          <a:stretch/>
        </p:blipFill>
        <p:spPr>
          <a:xfrm>
            <a:off x="886824" y="1421503"/>
            <a:ext cx="9505056" cy="2038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708BC316-12A8-0AAC-4C40-D230DF002F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07"/>
          <a:stretch/>
        </p:blipFill>
        <p:spPr>
          <a:xfrm>
            <a:off x="852483" y="3653751"/>
            <a:ext cx="7883213" cy="275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4BBAAC-C11B-864E-71A4-622E4DBEA646}"/>
              </a:ext>
            </a:extLst>
          </p:cNvPr>
          <p:cNvSpPr/>
          <p:nvPr/>
        </p:nvSpPr>
        <p:spPr bwMode="white">
          <a:xfrm>
            <a:off x="2176292" y="3796985"/>
            <a:ext cx="314285" cy="34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E792A27-5729-6E66-B0D4-A741CE939734}"/>
              </a:ext>
            </a:extLst>
          </p:cNvPr>
          <p:cNvSpPr/>
          <p:nvPr/>
        </p:nvSpPr>
        <p:spPr bwMode="white">
          <a:xfrm>
            <a:off x="2157244" y="4465413"/>
            <a:ext cx="371428" cy="32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A613FC6-4AC5-0ADE-3115-A3A1105E79DE}"/>
              </a:ext>
            </a:extLst>
          </p:cNvPr>
          <p:cNvSpPr/>
          <p:nvPr/>
        </p:nvSpPr>
        <p:spPr bwMode="white">
          <a:xfrm>
            <a:off x="2185816" y="5133841"/>
            <a:ext cx="333333" cy="32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86CED55-F511-182F-409E-3ADDDEE20F1B}"/>
              </a:ext>
            </a:extLst>
          </p:cNvPr>
          <p:cNvSpPr/>
          <p:nvPr/>
        </p:nvSpPr>
        <p:spPr bwMode="white">
          <a:xfrm>
            <a:off x="2185816" y="5802269"/>
            <a:ext cx="304761" cy="32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74C894E-F178-17F9-9FC7-E02FC27CCD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/>
          <a:stretch/>
        </p:blipFill>
        <p:spPr>
          <a:xfrm>
            <a:off x="7032104" y="4365104"/>
            <a:ext cx="5256584" cy="232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486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2024-01-09T13:07:27Z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