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A30264-77AD-4949-9687-FD37BDA69252}" type="datetimeFigureOut">
              <a:rPr lang="zh-CN" altLang="en-US" smtClean="0"/>
              <a:t>2024/1/9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CD06F4-FA9A-4CFD-983F-B51E513A76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579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CD06F4-FA9A-4CFD-983F-B51E513A764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5644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3028950"/>
            <a:ext cx="83820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5BB353-6DBF-4F9F-2D74-8F971CB13C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42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C9ABAD-AE63-553B-E137-5E6F14DF2B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3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3" y="4270034"/>
            <a:ext cx="1944215" cy="66077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4273244"/>
            <a:ext cx="1944215" cy="66077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3" y="4264722"/>
            <a:ext cx="1944215" cy="66077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4264721"/>
            <a:ext cx="1944215" cy="660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617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894549-2E92-5CC4-BC09-C4CB216B926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1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510" y="2291870"/>
            <a:ext cx="1944215" cy="66077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664" y="2291869"/>
            <a:ext cx="1944215" cy="66077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8818" y="2291868"/>
            <a:ext cx="1944215" cy="66077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4192" y="2291867"/>
            <a:ext cx="1944215" cy="66077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510" y="4272520"/>
            <a:ext cx="1944215" cy="66077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664" y="4272517"/>
            <a:ext cx="1944215" cy="66077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8817" y="4272515"/>
            <a:ext cx="1944215" cy="660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408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8365DD-6717-0245-7D69-4F0C892A76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6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F63DE7-1070-5DC8-45E6-826852420F04}"/>
              </a:ext>
            </a:extLst>
          </p:cNvPr>
          <p:cNvSpPr/>
          <p:nvPr/>
        </p:nvSpPr>
        <p:spPr bwMode="white">
          <a:xfrm>
            <a:off x="1062857" y="2472552"/>
            <a:ext cx="247619" cy="238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B42783-B4E3-B647-AE9B-BAAB70F6A981}"/>
              </a:ext>
            </a:extLst>
          </p:cNvPr>
          <p:cNvSpPr/>
          <p:nvPr/>
        </p:nvSpPr>
        <p:spPr bwMode="white">
          <a:xfrm>
            <a:off x="3548571" y="2472552"/>
            <a:ext cx="285714" cy="238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41C152-CDE7-B86E-85DB-3CCED8488293}"/>
              </a:ext>
            </a:extLst>
          </p:cNvPr>
          <p:cNvSpPr/>
          <p:nvPr/>
        </p:nvSpPr>
        <p:spPr bwMode="white">
          <a:xfrm>
            <a:off x="6272380" y="2472552"/>
            <a:ext cx="209523" cy="238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5E60BB-B8FA-37DD-C199-DE098D9569B0}"/>
              </a:ext>
            </a:extLst>
          </p:cNvPr>
          <p:cNvSpPr/>
          <p:nvPr/>
        </p:nvSpPr>
        <p:spPr bwMode="white">
          <a:xfrm>
            <a:off x="8824761" y="2472552"/>
            <a:ext cx="228572" cy="238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EC9BEF-96FF-A6A4-EA7F-C3815A4756A0}"/>
              </a:ext>
            </a:extLst>
          </p:cNvPr>
          <p:cNvSpPr/>
          <p:nvPr/>
        </p:nvSpPr>
        <p:spPr bwMode="white">
          <a:xfrm>
            <a:off x="1062857" y="2979107"/>
            <a:ext cx="257142" cy="238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315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11E5B8-4916-1B78-7E10-23E3907882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8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4E5356-E6C5-3C54-49C5-DC10E3995102}"/>
              </a:ext>
            </a:extLst>
          </p:cNvPr>
          <p:cNvSpPr/>
          <p:nvPr/>
        </p:nvSpPr>
        <p:spPr bwMode="white">
          <a:xfrm>
            <a:off x="1605714" y="2353253"/>
            <a:ext cx="238095" cy="23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4A5AB4-1421-41AA-4F2E-E50CD4502D49}"/>
              </a:ext>
            </a:extLst>
          </p:cNvPr>
          <p:cNvSpPr/>
          <p:nvPr/>
        </p:nvSpPr>
        <p:spPr bwMode="white">
          <a:xfrm>
            <a:off x="1596190" y="2877177"/>
            <a:ext cx="257142" cy="22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58C5FB-DADD-944B-3FCF-0436F6120472}"/>
              </a:ext>
            </a:extLst>
          </p:cNvPr>
          <p:cNvSpPr/>
          <p:nvPr/>
        </p:nvSpPr>
        <p:spPr bwMode="white">
          <a:xfrm>
            <a:off x="1577142" y="3391574"/>
            <a:ext cx="285714" cy="23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79BE289-77F2-A968-0ADA-88AE274C302E}"/>
              </a:ext>
            </a:extLst>
          </p:cNvPr>
          <p:cNvSpPr/>
          <p:nvPr/>
        </p:nvSpPr>
        <p:spPr bwMode="white">
          <a:xfrm>
            <a:off x="1596190" y="3905972"/>
            <a:ext cx="247619" cy="23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329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</Words>
  <Application>Microsoft Office PowerPoint</Application>
  <PresentationFormat>宽屏</PresentationFormat>
  <Paragraphs>1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2024-01-09T08:46:59Z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