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30A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33712"/>
            <a:ext cx="8382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9B2EC-EA41-E7EB-DBA8-BB08BFC8BD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F8CEAF-235C-14F5-1901-83929DE07B77}"/>
              </a:ext>
            </a:extLst>
          </p:cNvPr>
          <p:cNvSpPr/>
          <p:nvPr/>
        </p:nvSpPr>
        <p:spPr bwMode="white">
          <a:xfrm>
            <a:off x="1596190" y="1611497"/>
            <a:ext cx="285714" cy="22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A32528-913D-E051-E5DB-5B6E773B05C0}"/>
              </a:ext>
            </a:extLst>
          </p:cNvPr>
          <p:cNvSpPr/>
          <p:nvPr/>
        </p:nvSpPr>
        <p:spPr bwMode="white">
          <a:xfrm>
            <a:off x="1615238" y="2088734"/>
            <a:ext cx="247619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56659E-86A6-11CD-0531-A1C047F36BBE}"/>
              </a:ext>
            </a:extLst>
          </p:cNvPr>
          <p:cNvSpPr/>
          <p:nvPr/>
        </p:nvSpPr>
        <p:spPr bwMode="white">
          <a:xfrm>
            <a:off x="1624761" y="2585061"/>
            <a:ext cx="228571" cy="22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C210A5-CFA3-F989-4985-3EE3C3BDF8EB}"/>
              </a:ext>
            </a:extLst>
          </p:cNvPr>
          <p:cNvSpPr/>
          <p:nvPr/>
        </p:nvSpPr>
        <p:spPr bwMode="white">
          <a:xfrm>
            <a:off x="1586666" y="3062298"/>
            <a:ext cx="295238" cy="2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C5C1BD-6F0A-C9FD-9510-B3E741F46872}"/>
              </a:ext>
            </a:extLst>
          </p:cNvPr>
          <p:cNvSpPr/>
          <p:nvPr/>
        </p:nvSpPr>
        <p:spPr bwMode="white">
          <a:xfrm>
            <a:off x="1615238" y="3539535"/>
            <a:ext cx="247619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D1DC6-B513-C8B0-D838-DD27249730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628800"/>
            <a:ext cx="10320544" cy="244621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847528" y="1916832"/>
            <a:ext cx="2520280" cy="1152128"/>
          </a:xfrm>
          <a:prstGeom prst="line">
            <a:avLst/>
          </a:prstGeom>
          <a:ln w="12700">
            <a:solidFill>
              <a:srgbClr val="EF30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63552" y="1916832"/>
            <a:ext cx="1944216" cy="1152128"/>
          </a:xfrm>
          <a:prstGeom prst="line">
            <a:avLst/>
          </a:prstGeom>
          <a:ln w="12700">
            <a:solidFill>
              <a:srgbClr val="EF30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20000" y="1927927"/>
            <a:ext cx="2520280" cy="1152128"/>
          </a:xfrm>
          <a:prstGeom prst="line">
            <a:avLst/>
          </a:prstGeom>
          <a:ln w="12700">
            <a:solidFill>
              <a:srgbClr val="EF30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400256" y="1916832"/>
            <a:ext cx="2520280" cy="1152128"/>
          </a:xfrm>
          <a:prstGeom prst="line">
            <a:avLst/>
          </a:prstGeom>
          <a:ln w="12700">
            <a:solidFill>
              <a:srgbClr val="EF30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288024" y="1927927"/>
            <a:ext cx="4151856" cy="1141033"/>
          </a:xfrm>
          <a:prstGeom prst="line">
            <a:avLst/>
          </a:prstGeom>
          <a:ln w="12700">
            <a:solidFill>
              <a:srgbClr val="EF30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40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22FE4-A598-84C5-3F5C-CD42EAC360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768A46-E38F-325B-5C06-95E99D2075C8}"/>
              </a:ext>
            </a:extLst>
          </p:cNvPr>
          <p:cNvSpPr/>
          <p:nvPr/>
        </p:nvSpPr>
        <p:spPr bwMode="white">
          <a:xfrm>
            <a:off x="1548571" y="1555470"/>
            <a:ext cx="371428" cy="30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AA7093-0175-3376-F8A5-274558C7FCE3}"/>
              </a:ext>
            </a:extLst>
          </p:cNvPr>
          <p:cNvSpPr/>
          <p:nvPr/>
        </p:nvSpPr>
        <p:spPr bwMode="white">
          <a:xfrm>
            <a:off x="7396190" y="1555470"/>
            <a:ext cx="371427" cy="30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8BDFFD-145A-7C20-1D23-81C6501DEDC8}"/>
              </a:ext>
            </a:extLst>
          </p:cNvPr>
          <p:cNvSpPr/>
          <p:nvPr/>
        </p:nvSpPr>
        <p:spPr bwMode="white">
          <a:xfrm>
            <a:off x="1643809" y="2167635"/>
            <a:ext cx="219047" cy="1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4A85E8-F1C0-3EF2-ADA5-B82317D66D52}"/>
              </a:ext>
            </a:extLst>
          </p:cNvPr>
          <p:cNvSpPr/>
          <p:nvPr/>
        </p:nvSpPr>
        <p:spPr bwMode="white">
          <a:xfrm>
            <a:off x="7481904" y="2167635"/>
            <a:ext cx="228571" cy="1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E74FD9-F917-6E86-C0BF-6D17DC9ED7A7}"/>
              </a:ext>
            </a:extLst>
          </p:cNvPr>
          <p:cNvSpPr/>
          <p:nvPr/>
        </p:nvSpPr>
        <p:spPr bwMode="white">
          <a:xfrm>
            <a:off x="1643809" y="2645889"/>
            <a:ext cx="219047" cy="1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60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2238E-A5B6-9D08-7973-1B23B126E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15FA25-A5FF-1E01-E04B-A928A2B17D92}"/>
              </a:ext>
            </a:extLst>
          </p:cNvPr>
          <p:cNvSpPr/>
          <p:nvPr/>
        </p:nvSpPr>
        <p:spPr bwMode="white">
          <a:xfrm>
            <a:off x="1615238" y="1620404"/>
            <a:ext cx="247619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5F9A3D-AA30-6395-AF4F-B36A2D46BBBD}"/>
              </a:ext>
            </a:extLst>
          </p:cNvPr>
          <p:cNvSpPr/>
          <p:nvPr/>
        </p:nvSpPr>
        <p:spPr bwMode="white">
          <a:xfrm>
            <a:off x="1624761" y="2106707"/>
            <a:ext cx="228571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0C2B31-ACD7-3978-22A5-B2FD7E62B983}"/>
              </a:ext>
            </a:extLst>
          </p:cNvPr>
          <p:cNvSpPr/>
          <p:nvPr/>
        </p:nvSpPr>
        <p:spPr bwMode="white">
          <a:xfrm>
            <a:off x="1624761" y="2593010"/>
            <a:ext cx="228571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741BC7-725E-8A87-B6DF-4B94748EC460}"/>
              </a:ext>
            </a:extLst>
          </p:cNvPr>
          <p:cNvSpPr/>
          <p:nvPr/>
        </p:nvSpPr>
        <p:spPr bwMode="white">
          <a:xfrm>
            <a:off x="1624761" y="3079313"/>
            <a:ext cx="228571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C5905F-75B2-31BF-215A-6D797A1253BC}"/>
              </a:ext>
            </a:extLst>
          </p:cNvPr>
          <p:cNvSpPr/>
          <p:nvPr/>
        </p:nvSpPr>
        <p:spPr bwMode="white">
          <a:xfrm>
            <a:off x="1596190" y="4051919"/>
            <a:ext cx="276190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08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95A76-B7DB-763F-8EEE-68ED422F15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5ECEDA-DF70-B14A-30D4-39CE9E8FFD1E}"/>
              </a:ext>
            </a:extLst>
          </p:cNvPr>
          <p:cNvSpPr/>
          <p:nvPr/>
        </p:nvSpPr>
        <p:spPr bwMode="white">
          <a:xfrm>
            <a:off x="1586666" y="1620481"/>
            <a:ext cx="295238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4B85E7-2AF4-41E0-995D-81B4B207F879}"/>
              </a:ext>
            </a:extLst>
          </p:cNvPr>
          <p:cNvSpPr/>
          <p:nvPr/>
        </p:nvSpPr>
        <p:spPr bwMode="white">
          <a:xfrm>
            <a:off x="1624761" y="2593204"/>
            <a:ext cx="228571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C43818-F8C8-D38C-6DBA-B0595BB86D88}"/>
              </a:ext>
            </a:extLst>
          </p:cNvPr>
          <p:cNvSpPr/>
          <p:nvPr/>
        </p:nvSpPr>
        <p:spPr bwMode="white">
          <a:xfrm>
            <a:off x="1615238" y="3556390"/>
            <a:ext cx="247619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4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2024-01-09T07:03:05Z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