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628800"/>
            <a:ext cx="699135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662" y="3861048"/>
            <a:ext cx="92106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C9C08-F3C1-3979-8EA9-86249A765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9" y="2811254"/>
            <a:ext cx="3096343" cy="7215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077072"/>
            <a:ext cx="3096343" cy="72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05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B1C30-030D-021B-972E-C9ACEEB32A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000" y="1296000"/>
            <a:ext cx="3396120" cy="72158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2564904"/>
            <a:ext cx="1584176" cy="7215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7" y="2554110"/>
            <a:ext cx="1584176" cy="72158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812220"/>
            <a:ext cx="3096343" cy="72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63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907E6-7484-2B63-CB5F-292688750D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7B5977-3814-2B09-F691-B02051F8C8C5}"/>
              </a:ext>
            </a:extLst>
          </p:cNvPr>
          <p:cNvSpPr/>
          <p:nvPr/>
        </p:nvSpPr>
        <p:spPr bwMode="white">
          <a:xfrm>
            <a:off x="9234285" y="1743476"/>
            <a:ext cx="428571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B171E2-55A8-7EA1-7401-BBB892E21F21}"/>
              </a:ext>
            </a:extLst>
          </p:cNvPr>
          <p:cNvSpPr/>
          <p:nvPr/>
        </p:nvSpPr>
        <p:spPr bwMode="white">
          <a:xfrm>
            <a:off x="8910476" y="2495905"/>
            <a:ext cx="1085714" cy="2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8ADA23-D35A-5DA4-7A63-1EA0FBDA1496}"/>
              </a:ext>
            </a:extLst>
          </p:cNvPr>
          <p:cNvSpPr/>
          <p:nvPr/>
        </p:nvSpPr>
        <p:spPr bwMode="white">
          <a:xfrm>
            <a:off x="3796190" y="3210235"/>
            <a:ext cx="971428" cy="17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4E9889-9C27-C233-331B-06F8627286E4}"/>
              </a:ext>
            </a:extLst>
          </p:cNvPr>
          <p:cNvSpPr/>
          <p:nvPr/>
        </p:nvSpPr>
        <p:spPr bwMode="white">
          <a:xfrm>
            <a:off x="9043809" y="3076893"/>
            <a:ext cx="580952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B86B8F-471B-6728-A3F2-996C1F45E6C7}"/>
              </a:ext>
            </a:extLst>
          </p:cNvPr>
          <p:cNvSpPr/>
          <p:nvPr/>
        </p:nvSpPr>
        <p:spPr bwMode="white">
          <a:xfrm>
            <a:off x="3662857" y="3734077"/>
            <a:ext cx="657142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905" y="1536008"/>
            <a:ext cx="1598071" cy="7884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2869" y="2204865"/>
            <a:ext cx="1533012" cy="8090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570" y="3527643"/>
            <a:ext cx="1687990" cy="78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5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457DD-FB67-9AAA-9184-35B49C640E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3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D58200-09B9-6A50-ECF0-E9E3185B03E1}"/>
              </a:ext>
            </a:extLst>
          </p:cNvPr>
          <p:cNvSpPr/>
          <p:nvPr/>
        </p:nvSpPr>
        <p:spPr bwMode="white">
          <a:xfrm>
            <a:off x="3224761" y="2410537"/>
            <a:ext cx="838095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8BA95F-97CA-57C0-3A90-7D6CC501732E}"/>
              </a:ext>
            </a:extLst>
          </p:cNvPr>
          <p:cNvSpPr/>
          <p:nvPr/>
        </p:nvSpPr>
        <p:spPr bwMode="white">
          <a:xfrm>
            <a:off x="4558095" y="3744281"/>
            <a:ext cx="828571" cy="3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761" y="1524550"/>
            <a:ext cx="1503087" cy="78845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865557"/>
            <a:ext cx="1872208" cy="7884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185" y="4218433"/>
            <a:ext cx="1256776" cy="78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9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746EF-7394-AB71-A973-7E41F3F652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57FD1E-7EB2-B1B3-36F0-90CABFE648A6}"/>
              </a:ext>
            </a:extLst>
          </p:cNvPr>
          <p:cNvSpPr/>
          <p:nvPr/>
        </p:nvSpPr>
        <p:spPr bwMode="white">
          <a:xfrm>
            <a:off x="1596190" y="1689163"/>
            <a:ext cx="257142" cy="23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09FE2B-C533-624C-75A7-AE990755AF03}"/>
              </a:ext>
            </a:extLst>
          </p:cNvPr>
          <p:cNvSpPr/>
          <p:nvPr/>
        </p:nvSpPr>
        <p:spPr bwMode="white">
          <a:xfrm>
            <a:off x="6786666" y="1689163"/>
            <a:ext cx="209523" cy="23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B72BE6-CF2B-A325-A5B5-20F75491CF3A}"/>
              </a:ext>
            </a:extLst>
          </p:cNvPr>
          <p:cNvSpPr/>
          <p:nvPr/>
        </p:nvSpPr>
        <p:spPr bwMode="white">
          <a:xfrm>
            <a:off x="1624761" y="2243769"/>
            <a:ext cx="209523" cy="23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DBCB93-7C70-46A7-FC81-837C0D393CD9}"/>
              </a:ext>
            </a:extLst>
          </p:cNvPr>
          <p:cNvSpPr/>
          <p:nvPr/>
        </p:nvSpPr>
        <p:spPr bwMode="white">
          <a:xfrm>
            <a:off x="6786666" y="2243769"/>
            <a:ext cx="209523" cy="23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DFE5D5-99C8-29EB-2CA5-BF00FA830702}"/>
              </a:ext>
            </a:extLst>
          </p:cNvPr>
          <p:cNvSpPr/>
          <p:nvPr/>
        </p:nvSpPr>
        <p:spPr bwMode="white">
          <a:xfrm>
            <a:off x="1624761" y="2798375"/>
            <a:ext cx="209523" cy="23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0F7A1E-42D9-DFE4-CAE5-A13F893955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59DEAE-938A-2221-258F-423393E44A25}"/>
              </a:ext>
            </a:extLst>
          </p:cNvPr>
          <p:cNvSpPr/>
          <p:nvPr/>
        </p:nvSpPr>
        <p:spPr bwMode="white">
          <a:xfrm>
            <a:off x="1577142" y="1697014"/>
            <a:ext cx="285714" cy="2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1AF774-F96B-36D9-B216-DC148525A0A6}"/>
              </a:ext>
            </a:extLst>
          </p:cNvPr>
          <p:cNvSpPr/>
          <p:nvPr/>
        </p:nvSpPr>
        <p:spPr bwMode="white">
          <a:xfrm>
            <a:off x="1615238" y="2250314"/>
            <a:ext cx="228571" cy="2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2D677D-6CD5-DE09-8412-56F0DD7DACF7}"/>
              </a:ext>
            </a:extLst>
          </p:cNvPr>
          <p:cNvSpPr/>
          <p:nvPr/>
        </p:nvSpPr>
        <p:spPr bwMode="white">
          <a:xfrm>
            <a:off x="1596190" y="2794075"/>
            <a:ext cx="247619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C91FE6-2C4B-DBE7-1956-297A0CA433AB}"/>
              </a:ext>
            </a:extLst>
          </p:cNvPr>
          <p:cNvSpPr/>
          <p:nvPr/>
        </p:nvSpPr>
        <p:spPr bwMode="white">
          <a:xfrm>
            <a:off x="1596190" y="3347375"/>
            <a:ext cx="247619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3362FA-0148-8DF6-911D-0B099E608095}"/>
              </a:ext>
            </a:extLst>
          </p:cNvPr>
          <p:cNvSpPr/>
          <p:nvPr/>
        </p:nvSpPr>
        <p:spPr bwMode="white">
          <a:xfrm>
            <a:off x="1615238" y="3910215"/>
            <a:ext cx="228571" cy="2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34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375EC-0B06-1313-B7D8-D243E50BDE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A76126-138E-9278-A7ED-3C98045FEB33}"/>
              </a:ext>
            </a:extLst>
          </p:cNvPr>
          <p:cNvSpPr/>
          <p:nvPr/>
        </p:nvSpPr>
        <p:spPr bwMode="white">
          <a:xfrm>
            <a:off x="1577142" y="1697470"/>
            <a:ext cx="285714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847B93-9050-D510-9F2B-84A4498C553F}"/>
              </a:ext>
            </a:extLst>
          </p:cNvPr>
          <p:cNvSpPr/>
          <p:nvPr/>
        </p:nvSpPr>
        <p:spPr bwMode="white">
          <a:xfrm>
            <a:off x="1605714" y="2251119"/>
            <a:ext cx="247619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E8FB9E-2C39-8A87-E7FC-89BD6700551F}"/>
              </a:ext>
            </a:extLst>
          </p:cNvPr>
          <p:cNvSpPr/>
          <p:nvPr/>
        </p:nvSpPr>
        <p:spPr bwMode="white">
          <a:xfrm>
            <a:off x="1577142" y="2804768"/>
            <a:ext cx="285714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22D7BA-56A7-9AD4-0083-749804181BF5}"/>
              </a:ext>
            </a:extLst>
          </p:cNvPr>
          <p:cNvSpPr/>
          <p:nvPr/>
        </p:nvSpPr>
        <p:spPr bwMode="white">
          <a:xfrm>
            <a:off x="1615238" y="3358416"/>
            <a:ext cx="228571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BD8526-026F-D61C-FABF-159C80CFAA02}"/>
              </a:ext>
            </a:extLst>
          </p:cNvPr>
          <p:cNvSpPr/>
          <p:nvPr/>
        </p:nvSpPr>
        <p:spPr bwMode="white">
          <a:xfrm>
            <a:off x="1605714" y="3912065"/>
            <a:ext cx="247619" cy="2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94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CA965-E68C-A623-E76F-0846E1E8FE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90A8EC-D8AE-010E-0B5C-2CDCF9EEF412}"/>
              </a:ext>
            </a:extLst>
          </p:cNvPr>
          <p:cNvSpPr/>
          <p:nvPr/>
        </p:nvSpPr>
        <p:spPr bwMode="white">
          <a:xfrm>
            <a:off x="2939047" y="4344965"/>
            <a:ext cx="1580952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E60FCA-BEB2-839B-ACF8-4152C37E13EF}"/>
              </a:ext>
            </a:extLst>
          </p:cNvPr>
          <p:cNvSpPr/>
          <p:nvPr/>
        </p:nvSpPr>
        <p:spPr bwMode="white">
          <a:xfrm>
            <a:off x="7605714" y="4344965"/>
            <a:ext cx="1885714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0B231D-C30A-B7EF-A231-6F4344C42D2E}"/>
              </a:ext>
            </a:extLst>
          </p:cNvPr>
          <p:cNvSpPr/>
          <p:nvPr/>
        </p:nvSpPr>
        <p:spPr bwMode="white">
          <a:xfrm>
            <a:off x="3253333" y="4897598"/>
            <a:ext cx="1276190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F3DDDB-0BC4-92AF-382F-062EB6817963}"/>
              </a:ext>
            </a:extLst>
          </p:cNvPr>
          <p:cNvSpPr/>
          <p:nvPr/>
        </p:nvSpPr>
        <p:spPr bwMode="white">
          <a:xfrm>
            <a:off x="7720000" y="4897598"/>
            <a:ext cx="1580952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BDAA8-F0E7-7CC3-9BDF-697FF06827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8BFEED-28A6-6410-D56A-1BAF604078FA}"/>
              </a:ext>
            </a:extLst>
          </p:cNvPr>
          <p:cNvSpPr/>
          <p:nvPr/>
        </p:nvSpPr>
        <p:spPr bwMode="white">
          <a:xfrm>
            <a:off x="1996190" y="4309032"/>
            <a:ext cx="209523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EDFBD3-0F12-7D8B-CED4-AC1EEA4A9149}"/>
              </a:ext>
            </a:extLst>
          </p:cNvPr>
          <p:cNvSpPr/>
          <p:nvPr/>
        </p:nvSpPr>
        <p:spPr bwMode="white">
          <a:xfrm>
            <a:off x="4129523" y="4299498"/>
            <a:ext cx="266666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7ED559-2A62-C20B-9DE7-9E7D6D497216}"/>
              </a:ext>
            </a:extLst>
          </p:cNvPr>
          <p:cNvSpPr/>
          <p:nvPr/>
        </p:nvSpPr>
        <p:spPr bwMode="white">
          <a:xfrm>
            <a:off x="6320000" y="4309032"/>
            <a:ext cx="238095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EE05C1-0B3C-7507-4011-88023EE8B055}"/>
              </a:ext>
            </a:extLst>
          </p:cNvPr>
          <p:cNvSpPr/>
          <p:nvPr/>
        </p:nvSpPr>
        <p:spPr bwMode="white">
          <a:xfrm>
            <a:off x="8491428" y="4309032"/>
            <a:ext cx="209523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3D9C33-CBBB-AD10-9FC2-DED8708E5995}"/>
              </a:ext>
            </a:extLst>
          </p:cNvPr>
          <p:cNvSpPr/>
          <p:nvPr/>
        </p:nvSpPr>
        <p:spPr bwMode="white">
          <a:xfrm>
            <a:off x="10662857" y="4309032"/>
            <a:ext cx="238095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6181ED3E-832C-71F8-A7C8-1FA2A71C0D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661804"/>
            <a:ext cx="10800000" cy="1815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BD7B6A-ECA0-8831-36D4-C77089014851}"/>
              </a:ext>
            </a:extLst>
          </p:cNvPr>
          <p:cNvSpPr/>
          <p:nvPr/>
        </p:nvSpPr>
        <p:spPr bwMode="white">
          <a:xfrm>
            <a:off x="1932789" y="6114298"/>
            <a:ext cx="285714" cy="2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81A255-A1D5-D2EC-E343-003904C946A1}"/>
              </a:ext>
            </a:extLst>
          </p:cNvPr>
          <p:cNvSpPr/>
          <p:nvPr/>
        </p:nvSpPr>
        <p:spPr bwMode="white">
          <a:xfrm>
            <a:off x="4189932" y="6114298"/>
            <a:ext cx="104761" cy="2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87D02E-69B8-4E8F-EC3C-6F2913161215}"/>
              </a:ext>
            </a:extLst>
          </p:cNvPr>
          <p:cNvSpPr/>
          <p:nvPr/>
        </p:nvSpPr>
        <p:spPr bwMode="white">
          <a:xfrm>
            <a:off x="6294694" y="6114298"/>
            <a:ext cx="219047" cy="2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40333D-F786-FCEA-D061-3A5E1418CCC9}"/>
              </a:ext>
            </a:extLst>
          </p:cNvPr>
          <p:cNvSpPr/>
          <p:nvPr/>
        </p:nvSpPr>
        <p:spPr bwMode="white">
          <a:xfrm>
            <a:off x="8447075" y="6114298"/>
            <a:ext cx="247619" cy="2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8F8A1C1-A705-B144-B806-429597C0BF04}"/>
              </a:ext>
            </a:extLst>
          </p:cNvPr>
          <p:cNvSpPr/>
          <p:nvPr/>
        </p:nvSpPr>
        <p:spPr bwMode="white">
          <a:xfrm>
            <a:off x="10694694" y="6114298"/>
            <a:ext cx="257141" cy="23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09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81592-3F17-CA2D-DADB-D23CA218A6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5" y="1916832"/>
            <a:ext cx="1584176" cy="7101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925192"/>
            <a:ext cx="1584176" cy="7101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4151784" y="3284985"/>
            <a:ext cx="2214000" cy="70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3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E9C53-B1B7-3EB1-61F8-8484F8EFF7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340768"/>
            <a:ext cx="1602000" cy="7181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692197"/>
            <a:ext cx="1584176" cy="7101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77072"/>
            <a:ext cx="1584176" cy="71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50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064E0-BAB5-5675-B8D8-D618082F93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582E3B-06D1-70FD-EE6F-0A89498B991C}"/>
              </a:ext>
            </a:extLst>
          </p:cNvPr>
          <p:cNvSpPr/>
          <p:nvPr/>
        </p:nvSpPr>
        <p:spPr bwMode="white">
          <a:xfrm>
            <a:off x="2139047" y="2649273"/>
            <a:ext cx="247619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BFF7A7-675F-ABE4-0B62-7BA099D00246}"/>
              </a:ext>
            </a:extLst>
          </p:cNvPr>
          <p:cNvSpPr/>
          <p:nvPr/>
        </p:nvSpPr>
        <p:spPr bwMode="white">
          <a:xfrm>
            <a:off x="2110476" y="3182951"/>
            <a:ext cx="285714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5F856A-1A20-AA6A-AC97-75DC2E0C1E59}"/>
              </a:ext>
            </a:extLst>
          </p:cNvPr>
          <p:cNvSpPr/>
          <p:nvPr/>
        </p:nvSpPr>
        <p:spPr bwMode="white">
          <a:xfrm>
            <a:off x="2129523" y="3716629"/>
            <a:ext cx="219047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494DD6E-7F1E-1F2F-1F17-860B5223C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49080"/>
            <a:ext cx="10800000" cy="108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4E243A-2974-2D5B-1A77-C64550680CA9}"/>
              </a:ext>
            </a:extLst>
          </p:cNvPr>
          <p:cNvSpPr/>
          <p:nvPr/>
        </p:nvSpPr>
        <p:spPr bwMode="white">
          <a:xfrm>
            <a:off x="2113741" y="4225927"/>
            <a:ext cx="247619" cy="24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A22263-0A4B-79A1-90ED-E8D1C736FB70}"/>
              </a:ext>
            </a:extLst>
          </p:cNvPr>
          <p:cNvSpPr/>
          <p:nvPr/>
        </p:nvSpPr>
        <p:spPr bwMode="white">
          <a:xfrm>
            <a:off x="2123265" y="4763857"/>
            <a:ext cx="238095" cy="23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63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2024-01-09T09:49:17Z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