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D392A-B6B2-4B20-AED3-F1EA73912BA1}" type="datetimeFigureOut">
              <a:rPr lang="zh-CN" altLang="en-US" smtClean="0"/>
              <a:t>2024/1/9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3182F-D95C-4407-80FC-D747006E01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77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3182F-D95C-4407-80FC-D747006E01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99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3028950"/>
            <a:ext cx="83724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5EBDA-6C3F-6C0E-C955-7EB36D172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0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F5FF1-EE9B-E5C9-A43C-B1D3B8735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4453307"/>
            <a:ext cx="2232247" cy="7095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53307"/>
            <a:ext cx="2232247" cy="7095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9" y="4453307"/>
            <a:ext cx="2232247" cy="70950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453307"/>
            <a:ext cx="2232247" cy="70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5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721CD-0CD9-F1F7-EAEB-93C3A55CBF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b="8659"/>
          <a:stretch/>
        </p:blipFill>
        <p:spPr>
          <a:xfrm>
            <a:off x="720000" y="2204865"/>
            <a:ext cx="2232247" cy="6480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b="8659"/>
          <a:stretch/>
        </p:blipFill>
        <p:spPr>
          <a:xfrm>
            <a:off x="3215680" y="2225752"/>
            <a:ext cx="2232247" cy="6480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b="-1490"/>
          <a:stretch/>
        </p:blipFill>
        <p:spPr>
          <a:xfrm>
            <a:off x="5701930" y="2204864"/>
            <a:ext cx="2232247" cy="72008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b="-1490"/>
          <a:stretch/>
        </p:blipFill>
        <p:spPr>
          <a:xfrm>
            <a:off x="8184232" y="2204864"/>
            <a:ext cx="2232247" cy="72007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/>
          <a:srcRect b="8659"/>
          <a:stretch/>
        </p:blipFill>
        <p:spPr>
          <a:xfrm>
            <a:off x="720000" y="4117956"/>
            <a:ext cx="2232247" cy="6480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/>
          <a:srcRect b="8659"/>
          <a:stretch/>
        </p:blipFill>
        <p:spPr>
          <a:xfrm>
            <a:off x="3215680" y="4117956"/>
            <a:ext cx="223224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4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1A0E8-BE1E-26A0-8404-7664510F5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D49CC-8B3A-18E3-B8AA-A711915AD316}"/>
              </a:ext>
            </a:extLst>
          </p:cNvPr>
          <p:cNvSpPr/>
          <p:nvPr/>
        </p:nvSpPr>
        <p:spPr bwMode="white">
          <a:xfrm>
            <a:off x="1043809" y="2743977"/>
            <a:ext cx="285714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C081ED-8E86-46A5-7659-78715979D7BA}"/>
              </a:ext>
            </a:extLst>
          </p:cNvPr>
          <p:cNvSpPr/>
          <p:nvPr/>
        </p:nvSpPr>
        <p:spPr bwMode="white">
          <a:xfrm>
            <a:off x="3462857" y="2743977"/>
            <a:ext cx="247619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39C4A-5EC7-312F-4E26-DA6024EA8308}"/>
              </a:ext>
            </a:extLst>
          </p:cNvPr>
          <p:cNvSpPr/>
          <p:nvPr/>
        </p:nvSpPr>
        <p:spPr bwMode="white">
          <a:xfrm>
            <a:off x="5996190" y="2743977"/>
            <a:ext cx="219047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556817-6EAE-3AF1-9655-F3153FA281A3}"/>
              </a:ext>
            </a:extLst>
          </p:cNvPr>
          <p:cNvSpPr/>
          <p:nvPr/>
        </p:nvSpPr>
        <p:spPr bwMode="white">
          <a:xfrm>
            <a:off x="8558095" y="2743977"/>
            <a:ext cx="257141" cy="2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47E949-D844-BDDF-2C84-ABFBC22C1421}"/>
              </a:ext>
            </a:extLst>
          </p:cNvPr>
          <p:cNvSpPr/>
          <p:nvPr/>
        </p:nvSpPr>
        <p:spPr bwMode="white">
          <a:xfrm>
            <a:off x="1091428" y="3182208"/>
            <a:ext cx="209523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96B505-D409-19BD-F810-BE9DCE1EF750}"/>
              </a:ext>
            </a:extLst>
          </p:cNvPr>
          <p:cNvSpPr/>
          <p:nvPr/>
        </p:nvSpPr>
        <p:spPr bwMode="white">
          <a:xfrm>
            <a:off x="3453333" y="3172681"/>
            <a:ext cx="266666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44673A-3C0A-3A33-C0E1-102FB4E2538C}"/>
              </a:ext>
            </a:extLst>
          </p:cNvPr>
          <p:cNvSpPr/>
          <p:nvPr/>
        </p:nvSpPr>
        <p:spPr bwMode="white">
          <a:xfrm>
            <a:off x="5977142" y="3182208"/>
            <a:ext cx="238095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36FD7D-8D45-FDB1-C956-51483A57E1A6}"/>
              </a:ext>
            </a:extLst>
          </p:cNvPr>
          <p:cNvSpPr/>
          <p:nvPr/>
        </p:nvSpPr>
        <p:spPr bwMode="white">
          <a:xfrm>
            <a:off x="8548571" y="3182208"/>
            <a:ext cx="238095" cy="2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6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0357D-C46D-3A1C-28C8-298B1E2662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7E1AAD-3781-0EC6-F38E-A442FE7A3A9F}"/>
              </a:ext>
            </a:extLst>
          </p:cNvPr>
          <p:cNvSpPr/>
          <p:nvPr/>
        </p:nvSpPr>
        <p:spPr bwMode="white">
          <a:xfrm>
            <a:off x="1615238" y="2230083"/>
            <a:ext cx="247619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F61486-7C60-2C0F-25AC-BB423A03B3E3}"/>
              </a:ext>
            </a:extLst>
          </p:cNvPr>
          <p:cNvSpPr/>
          <p:nvPr/>
        </p:nvSpPr>
        <p:spPr bwMode="white">
          <a:xfrm>
            <a:off x="1624761" y="2658974"/>
            <a:ext cx="21904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E79FE7-4A00-466A-236D-735F2F707EDE}"/>
              </a:ext>
            </a:extLst>
          </p:cNvPr>
          <p:cNvSpPr/>
          <p:nvPr/>
        </p:nvSpPr>
        <p:spPr bwMode="white">
          <a:xfrm>
            <a:off x="1605714" y="3078336"/>
            <a:ext cx="257142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6C5D78-3B80-ADDC-47F7-988A7F6F6AB8}"/>
              </a:ext>
            </a:extLst>
          </p:cNvPr>
          <p:cNvSpPr/>
          <p:nvPr/>
        </p:nvSpPr>
        <p:spPr bwMode="white">
          <a:xfrm>
            <a:off x="1615238" y="3516758"/>
            <a:ext cx="238095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F1816E-142C-004A-B3C7-2C553F6BC54A}"/>
              </a:ext>
            </a:extLst>
          </p:cNvPr>
          <p:cNvSpPr/>
          <p:nvPr/>
        </p:nvSpPr>
        <p:spPr bwMode="white">
          <a:xfrm>
            <a:off x="1586666" y="3945650"/>
            <a:ext cx="285714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5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2024-01-09T06:37:17Z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