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957512"/>
            <a:ext cx="103917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60C76C-B7B2-CF79-103E-E5DEF556C1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8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44AE95-E9F7-CAAC-B8D3-0C5039504252}"/>
              </a:ext>
            </a:extLst>
          </p:cNvPr>
          <p:cNvSpPr/>
          <p:nvPr/>
        </p:nvSpPr>
        <p:spPr bwMode="white">
          <a:xfrm>
            <a:off x="1891428" y="2211587"/>
            <a:ext cx="495238" cy="42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9B8A54-A9F8-942D-6CE8-E87D84DD36F8}"/>
              </a:ext>
            </a:extLst>
          </p:cNvPr>
          <p:cNvSpPr/>
          <p:nvPr/>
        </p:nvSpPr>
        <p:spPr bwMode="white">
          <a:xfrm>
            <a:off x="5272380" y="2211587"/>
            <a:ext cx="485714" cy="42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C19EE4-747C-40AD-2346-006EE636EAA0}"/>
              </a:ext>
            </a:extLst>
          </p:cNvPr>
          <p:cNvSpPr/>
          <p:nvPr/>
        </p:nvSpPr>
        <p:spPr bwMode="white">
          <a:xfrm>
            <a:off x="8539047" y="2392758"/>
            <a:ext cx="276190" cy="21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51ECC54-3B64-3ABD-1172-C2342693B571}"/>
              </a:ext>
            </a:extLst>
          </p:cNvPr>
          <p:cNvSpPr/>
          <p:nvPr/>
        </p:nvSpPr>
        <p:spPr bwMode="white">
          <a:xfrm>
            <a:off x="1891428" y="3632345"/>
            <a:ext cx="495238" cy="42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E099C98-92A4-185D-947F-2D856451417A}"/>
              </a:ext>
            </a:extLst>
          </p:cNvPr>
          <p:cNvSpPr/>
          <p:nvPr/>
        </p:nvSpPr>
        <p:spPr bwMode="white">
          <a:xfrm>
            <a:off x="5281904" y="3813516"/>
            <a:ext cx="276190" cy="21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36534D-D271-726C-2B20-244AA89B15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145016" cy="2969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B1E4A87-70B5-9C05-7C08-FC500BBA6A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573016"/>
            <a:ext cx="9145016" cy="325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9051" b="8034"/>
          <a:stretch/>
        </p:blipFill>
        <p:spPr>
          <a:xfrm>
            <a:off x="2538797" y="3573017"/>
            <a:ext cx="3042000" cy="8609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t="15685" b="8034"/>
          <a:stretch/>
        </p:blipFill>
        <p:spPr>
          <a:xfrm>
            <a:off x="3647728" y="4437112"/>
            <a:ext cx="1933069" cy="79204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t="9051" b="8034"/>
          <a:stretch/>
        </p:blipFill>
        <p:spPr>
          <a:xfrm>
            <a:off x="3647728" y="5166451"/>
            <a:ext cx="1933069" cy="8609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t="14794" b="8034"/>
          <a:stretch/>
        </p:blipFill>
        <p:spPr>
          <a:xfrm>
            <a:off x="3647727" y="6021288"/>
            <a:ext cx="1872209" cy="80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253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449B96-1A99-8479-A41F-0C04FC8470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3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12C94A-1DE0-0FCA-2B82-7B59628E9F17}"/>
              </a:ext>
            </a:extLst>
          </p:cNvPr>
          <p:cNvSpPr/>
          <p:nvPr/>
        </p:nvSpPr>
        <p:spPr bwMode="white">
          <a:xfrm>
            <a:off x="2872380" y="2924944"/>
            <a:ext cx="487316" cy="39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14C33F-C962-941D-A4A8-F16C3169E0E5}"/>
              </a:ext>
            </a:extLst>
          </p:cNvPr>
          <p:cNvSpPr/>
          <p:nvPr/>
        </p:nvSpPr>
        <p:spPr bwMode="white">
          <a:xfrm>
            <a:off x="5120000" y="3090013"/>
            <a:ext cx="476190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04EB4A-29B7-8E90-2B32-CD4ACBB53F79}"/>
              </a:ext>
            </a:extLst>
          </p:cNvPr>
          <p:cNvSpPr/>
          <p:nvPr/>
        </p:nvSpPr>
        <p:spPr bwMode="white">
          <a:xfrm>
            <a:off x="7805714" y="2924944"/>
            <a:ext cx="361905" cy="39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B8DB67-9D85-3AAE-56CB-9B99FF080213}"/>
              </a:ext>
            </a:extLst>
          </p:cNvPr>
          <p:cNvSpPr/>
          <p:nvPr/>
        </p:nvSpPr>
        <p:spPr bwMode="white">
          <a:xfrm>
            <a:off x="10053333" y="3090013"/>
            <a:ext cx="466666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4D8503-B325-D148-C9F0-61607C52A429}"/>
              </a:ext>
            </a:extLst>
          </p:cNvPr>
          <p:cNvSpPr/>
          <p:nvPr/>
        </p:nvSpPr>
        <p:spPr bwMode="white">
          <a:xfrm>
            <a:off x="3110476" y="3861049"/>
            <a:ext cx="361904" cy="3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6E0712-232B-7CD6-4C51-F1BAE0860041}"/>
              </a:ext>
            </a:extLst>
          </p:cNvPr>
          <p:cNvSpPr/>
          <p:nvPr/>
        </p:nvSpPr>
        <p:spPr bwMode="white">
          <a:xfrm>
            <a:off x="5805714" y="3861049"/>
            <a:ext cx="361904" cy="36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7E905C-2F2D-2139-5010-696A4E41F6BB}"/>
              </a:ext>
            </a:extLst>
          </p:cNvPr>
          <p:cNvSpPr/>
          <p:nvPr/>
        </p:nvSpPr>
        <p:spPr bwMode="white">
          <a:xfrm>
            <a:off x="4853332" y="4725144"/>
            <a:ext cx="450579" cy="39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4536986-C202-2221-D915-8919FCF95FE8}"/>
              </a:ext>
            </a:extLst>
          </p:cNvPr>
          <p:cNvSpPr/>
          <p:nvPr/>
        </p:nvSpPr>
        <p:spPr bwMode="white">
          <a:xfrm>
            <a:off x="7796190" y="4883646"/>
            <a:ext cx="476190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1F3D3E5-2022-C0B3-E688-EB0E8F6AEA5E}"/>
              </a:ext>
            </a:extLst>
          </p:cNvPr>
          <p:cNvSpPr/>
          <p:nvPr/>
        </p:nvSpPr>
        <p:spPr bwMode="white">
          <a:xfrm>
            <a:off x="2129523" y="5661248"/>
            <a:ext cx="371428" cy="35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061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E74B3-2690-1DF8-DC34-AB4F926443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7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9229" b="23088"/>
          <a:stretch/>
        </p:blipFill>
        <p:spPr>
          <a:xfrm>
            <a:off x="5735960" y="1844823"/>
            <a:ext cx="990000" cy="64807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672064" y="1844823"/>
            <a:ext cx="288032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19936" y="1772816"/>
            <a:ext cx="2880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t="13808" b="24054"/>
          <a:stretch/>
        </p:blipFill>
        <p:spPr>
          <a:xfrm>
            <a:off x="5303912" y="2636912"/>
            <a:ext cx="1476000" cy="6480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/>
          <a:srcRect l="5555" b="20102"/>
          <a:stretch/>
        </p:blipFill>
        <p:spPr>
          <a:xfrm>
            <a:off x="2639616" y="3429000"/>
            <a:ext cx="2448272" cy="93610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015880" y="3789040"/>
            <a:ext cx="2160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/>
          <a:srcRect b="22760"/>
          <a:stretch/>
        </p:blipFill>
        <p:spPr>
          <a:xfrm>
            <a:off x="6725960" y="3429003"/>
            <a:ext cx="1296000" cy="864094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7968208" y="3717032"/>
            <a:ext cx="2160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11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2024-01-09T12:46:20Z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