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3038475"/>
            <a:ext cx="83915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65DD89-D4D8-C36A-9F06-629028CB1E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650CF7-4212-769F-648E-86DAD56556C5}"/>
              </a:ext>
            </a:extLst>
          </p:cNvPr>
          <p:cNvSpPr/>
          <p:nvPr/>
        </p:nvSpPr>
        <p:spPr bwMode="white">
          <a:xfrm>
            <a:off x="1615238" y="1678375"/>
            <a:ext cx="228571" cy="22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BCE63F-B42D-185C-4BE4-93697071DAEE}"/>
              </a:ext>
            </a:extLst>
          </p:cNvPr>
          <p:cNvSpPr/>
          <p:nvPr/>
        </p:nvSpPr>
        <p:spPr bwMode="white">
          <a:xfrm>
            <a:off x="1605714" y="2222476"/>
            <a:ext cx="247619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B9325F-05E5-B4A4-5234-CCA2767634B5}"/>
              </a:ext>
            </a:extLst>
          </p:cNvPr>
          <p:cNvSpPr/>
          <p:nvPr/>
        </p:nvSpPr>
        <p:spPr bwMode="white">
          <a:xfrm>
            <a:off x="1605714" y="2766576"/>
            <a:ext cx="247619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7EFFBE-3C78-FF35-A857-DE7E600FE7CC}"/>
              </a:ext>
            </a:extLst>
          </p:cNvPr>
          <p:cNvSpPr/>
          <p:nvPr/>
        </p:nvSpPr>
        <p:spPr bwMode="white">
          <a:xfrm>
            <a:off x="1586666" y="3320222"/>
            <a:ext cx="276190" cy="22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D017F4-B24E-A0C8-8FE6-5BA2BA523B7D}"/>
              </a:ext>
            </a:extLst>
          </p:cNvPr>
          <p:cNvSpPr/>
          <p:nvPr/>
        </p:nvSpPr>
        <p:spPr bwMode="white">
          <a:xfrm>
            <a:off x="1615238" y="3864323"/>
            <a:ext cx="228571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BE1AC9-6582-1191-9AEF-D424EBE3C2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1655FA-3885-90DE-E66D-AF32CFD59AFF}"/>
              </a:ext>
            </a:extLst>
          </p:cNvPr>
          <p:cNvSpPr/>
          <p:nvPr/>
        </p:nvSpPr>
        <p:spPr bwMode="white">
          <a:xfrm>
            <a:off x="2243809" y="3526515"/>
            <a:ext cx="219047" cy="16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904CFD-7191-6A43-11E7-920FCD24DA3F}"/>
              </a:ext>
            </a:extLst>
          </p:cNvPr>
          <p:cNvSpPr/>
          <p:nvPr/>
        </p:nvSpPr>
        <p:spPr bwMode="white">
          <a:xfrm>
            <a:off x="4186666" y="3402602"/>
            <a:ext cx="361904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4CBBE9-07BE-661A-11DD-3C20EE9C72B1}"/>
              </a:ext>
            </a:extLst>
          </p:cNvPr>
          <p:cNvSpPr/>
          <p:nvPr/>
        </p:nvSpPr>
        <p:spPr bwMode="white">
          <a:xfrm>
            <a:off x="6300952" y="3526515"/>
            <a:ext cx="228571" cy="16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036F19-58EA-B989-ED59-DF0D6D86F18A}"/>
              </a:ext>
            </a:extLst>
          </p:cNvPr>
          <p:cNvSpPr/>
          <p:nvPr/>
        </p:nvSpPr>
        <p:spPr bwMode="white">
          <a:xfrm>
            <a:off x="8243809" y="3402602"/>
            <a:ext cx="371428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6099D7-496B-EF82-A6DB-61B8340B2D0B}"/>
              </a:ext>
            </a:extLst>
          </p:cNvPr>
          <p:cNvSpPr/>
          <p:nvPr/>
        </p:nvSpPr>
        <p:spPr bwMode="white">
          <a:xfrm>
            <a:off x="10272380" y="3402602"/>
            <a:ext cx="371428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4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9BA14A-C912-8AD8-FB4B-13912EE49D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67B104-CCD5-CF73-CC92-6984EAA5DCE1}"/>
              </a:ext>
            </a:extLst>
          </p:cNvPr>
          <p:cNvSpPr/>
          <p:nvPr/>
        </p:nvSpPr>
        <p:spPr bwMode="white">
          <a:xfrm>
            <a:off x="1615238" y="1686771"/>
            <a:ext cx="228571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59B273-E877-59C3-3A92-C5E20BCB9555}"/>
              </a:ext>
            </a:extLst>
          </p:cNvPr>
          <p:cNvSpPr/>
          <p:nvPr/>
        </p:nvSpPr>
        <p:spPr bwMode="white">
          <a:xfrm>
            <a:off x="1615238" y="2239528"/>
            <a:ext cx="228571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5F3ABB-C079-EAAD-A44E-56624FC5634F}"/>
              </a:ext>
            </a:extLst>
          </p:cNvPr>
          <p:cNvSpPr/>
          <p:nvPr/>
        </p:nvSpPr>
        <p:spPr bwMode="white">
          <a:xfrm>
            <a:off x="1605714" y="3335511"/>
            <a:ext cx="247619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0C567E-FBE2-1196-6112-014C2F43220E}"/>
              </a:ext>
            </a:extLst>
          </p:cNvPr>
          <p:cNvSpPr/>
          <p:nvPr/>
        </p:nvSpPr>
        <p:spPr bwMode="white">
          <a:xfrm>
            <a:off x="1586666" y="3888268"/>
            <a:ext cx="276190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190C19-50E6-D2A8-D314-5A4197DDE29D}"/>
              </a:ext>
            </a:extLst>
          </p:cNvPr>
          <p:cNvSpPr/>
          <p:nvPr/>
        </p:nvSpPr>
        <p:spPr bwMode="white">
          <a:xfrm>
            <a:off x="1605714" y="4974720"/>
            <a:ext cx="247619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6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411CD-F85A-A6DF-3853-8FAD7A5EE7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52DDA0-65C4-3C99-1ACE-27EEC392272F}"/>
              </a:ext>
            </a:extLst>
          </p:cNvPr>
          <p:cNvSpPr/>
          <p:nvPr/>
        </p:nvSpPr>
        <p:spPr bwMode="white">
          <a:xfrm>
            <a:off x="1596190" y="1686331"/>
            <a:ext cx="257142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87630F-35B1-EAF3-E71C-9027F933C3D5}"/>
              </a:ext>
            </a:extLst>
          </p:cNvPr>
          <p:cNvSpPr/>
          <p:nvPr/>
        </p:nvSpPr>
        <p:spPr bwMode="white">
          <a:xfrm>
            <a:off x="1624761" y="2238747"/>
            <a:ext cx="209523" cy="2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B0272B-8529-D9D2-06D2-69200D61EC01}"/>
              </a:ext>
            </a:extLst>
          </p:cNvPr>
          <p:cNvSpPr/>
          <p:nvPr/>
        </p:nvSpPr>
        <p:spPr bwMode="white">
          <a:xfrm>
            <a:off x="1596190" y="2781639"/>
            <a:ext cx="257142" cy="2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98A40F-5FD0-CA42-CD94-59951333C2C5}"/>
              </a:ext>
            </a:extLst>
          </p:cNvPr>
          <p:cNvSpPr/>
          <p:nvPr/>
        </p:nvSpPr>
        <p:spPr bwMode="white">
          <a:xfrm>
            <a:off x="1624761" y="3334055"/>
            <a:ext cx="209523" cy="2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1C290D-67A3-3266-85D2-5AA6F029FD36}"/>
              </a:ext>
            </a:extLst>
          </p:cNvPr>
          <p:cNvSpPr/>
          <p:nvPr/>
        </p:nvSpPr>
        <p:spPr bwMode="white">
          <a:xfrm>
            <a:off x="1624761" y="3886471"/>
            <a:ext cx="209523" cy="22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2024-01-09T07:54:02Z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