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2EDB5-4809-4F96-817A-EF5EE04CD0AD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0399E-170E-4611-9E5A-DF64332559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948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20399E-170E-4611-9E5A-DF643325594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12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33712"/>
            <a:ext cx="8391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E3406-1A8B-2BF7-40AE-1E9EFD936E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D43A3-888A-510D-2B5C-085B9B7E7BEA}"/>
              </a:ext>
            </a:extLst>
          </p:cNvPr>
          <p:cNvSpPr/>
          <p:nvPr/>
        </p:nvSpPr>
        <p:spPr bwMode="white">
          <a:xfrm>
            <a:off x="1605714" y="1696693"/>
            <a:ext cx="257142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9DCCE9-DF4D-6CD0-D4E0-6C1C0DEDFB33}"/>
              </a:ext>
            </a:extLst>
          </p:cNvPr>
          <p:cNvSpPr/>
          <p:nvPr/>
        </p:nvSpPr>
        <p:spPr bwMode="white">
          <a:xfrm>
            <a:off x="1605714" y="2259285"/>
            <a:ext cx="257142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4C634A-5036-8891-2508-D3123E8C830F}"/>
              </a:ext>
            </a:extLst>
          </p:cNvPr>
          <p:cNvSpPr/>
          <p:nvPr/>
        </p:nvSpPr>
        <p:spPr bwMode="white">
          <a:xfrm>
            <a:off x="1586666" y="2821876"/>
            <a:ext cx="285714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3BE1F2-F96C-9D39-B2AA-0213C7467C20}"/>
              </a:ext>
            </a:extLst>
          </p:cNvPr>
          <p:cNvSpPr/>
          <p:nvPr/>
        </p:nvSpPr>
        <p:spPr bwMode="white">
          <a:xfrm>
            <a:off x="1615238" y="3384467"/>
            <a:ext cx="238095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4C8D9A-A4A1-6530-FDA7-851952FDBE7A}"/>
              </a:ext>
            </a:extLst>
          </p:cNvPr>
          <p:cNvSpPr/>
          <p:nvPr/>
        </p:nvSpPr>
        <p:spPr bwMode="white">
          <a:xfrm>
            <a:off x="1615238" y="3947059"/>
            <a:ext cx="238095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78861-200D-E591-E533-0BE4659FF7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388D7-B7B8-759D-C8FE-53DF3B98CA3C}"/>
              </a:ext>
            </a:extLst>
          </p:cNvPr>
          <p:cNvSpPr/>
          <p:nvPr/>
        </p:nvSpPr>
        <p:spPr bwMode="white">
          <a:xfrm>
            <a:off x="5243809" y="3034514"/>
            <a:ext cx="390476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2C12EF-4A2A-7D23-2566-C09BDE7C2F68}"/>
              </a:ext>
            </a:extLst>
          </p:cNvPr>
          <p:cNvSpPr/>
          <p:nvPr/>
        </p:nvSpPr>
        <p:spPr bwMode="white">
          <a:xfrm>
            <a:off x="8100952" y="3750665"/>
            <a:ext cx="428571" cy="3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952"/>
          <a:stretch/>
        </p:blipFill>
        <p:spPr>
          <a:xfrm>
            <a:off x="4079776" y="2060848"/>
            <a:ext cx="1584175" cy="864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8952"/>
          <a:stretch/>
        </p:blipFill>
        <p:spPr>
          <a:xfrm>
            <a:off x="2423592" y="3501008"/>
            <a:ext cx="1800200" cy="86409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7E1A75D-557B-D71A-CCC7-F56A2FB59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361781"/>
            <a:ext cx="10800000" cy="214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BD5168-3691-88C3-98D7-B1716E6AC721}"/>
              </a:ext>
            </a:extLst>
          </p:cNvPr>
          <p:cNvSpPr/>
          <p:nvPr/>
        </p:nvSpPr>
        <p:spPr bwMode="white">
          <a:xfrm>
            <a:off x="3704217" y="4600652"/>
            <a:ext cx="580952" cy="1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F019A1-5703-B517-B2EF-C9ECF1AA2B30}"/>
              </a:ext>
            </a:extLst>
          </p:cNvPr>
          <p:cNvSpPr/>
          <p:nvPr/>
        </p:nvSpPr>
        <p:spPr bwMode="white">
          <a:xfrm>
            <a:off x="2875646" y="5173945"/>
            <a:ext cx="304761" cy="30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71CA2C-ED17-319F-20D6-E84198E0049D}"/>
              </a:ext>
            </a:extLst>
          </p:cNvPr>
          <p:cNvSpPr/>
          <p:nvPr/>
        </p:nvSpPr>
        <p:spPr bwMode="white">
          <a:xfrm>
            <a:off x="5199456" y="5966999"/>
            <a:ext cx="285714" cy="2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9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34F5A-4114-BA00-C598-07296CB926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D4D42-4E7B-7D1A-EE30-52CCDCD2A8F3}"/>
              </a:ext>
            </a:extLst>
          </p:cNvPr>
          <p:cNvSpPr/>
          <p:nvPr/>
        </p:nvSpPr>
        <p:spPr bwMode="white">
          <a:xfrm>
            <a:off x="1615238" y="1697360"/>
            <a:ext cx="238095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B9024A-AAC5-9163-AF77-A14DEA0131D5}"/>
              </a:ext>
            </a:extLst>
          </p:cNvPr>
          <p:cNvSpPr/>
          <p:nvPr/>
        </p:nvSpPr>
        <p:spPr bwMode="white">
          <a:xfrm>
            <a:off x="1605714" y="2814035"/>
            <a:ext cx="257142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2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0A368-6E1E-CE29-8A94-1E8A2CE1E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4A027-2D8A-5CA0-9307-9CD6E69DAFBC}"/>
              </a:ext>
            </a:extLst>
          </p:cNvPr>
          <p:cNvSpPr/>
          <p:nvPr/>
        </p:nvSpPr>
        <p:spPr bwMode="white">
          <a:xfrm>
            <a:off x="1072380" y="1077024"/>
            <a:ext cx="238095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178FF-AEEC-B997-7D57-6D86ECAEA2E4}"/>
              </a:ext>
            </a:extLst>
          </p:cNvPr>
          <p:cNvSpPr/>
          <p:nvPr/>
        </p:nvSpPr>
        <p:spPr bwMode="white">
          <a:xfrm>
            <a:off x="1043809" y="2194105"/>
            <a:ext cx="285714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0EFFA-AA54-858F-AAB5-D1714E757626}"/>
              </a:ext>
            </a:extLst>
          </p:cNvPr>
          <p:cNvSpPr/>
          <p:nvPr/>
        </p:nvSpPr>
        <p:spPr bwMode="white">
          <a:xfrm>
            <a:off x="1062857" y="3311187"/>
            <a:ext cx="24761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7117E-CEB4-9FE2-02F8-9AA2CDC8A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136283-8D08-69D3-46E1-8757387F9832}"/>
              </a:ext>
            </a:extLst>
          </p:cNvPr>
          <p:cNvSpPr/>
          <p:nvPr/>
        </p:nvSpPr>
        <p:spPr bwMode="white">
          <a:xfrm>
            <a:off x="1605714" y="1581568"/>
            <a:ext cx="257142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44AD58-E176-82E5-0366-43873371BEA3}"/>
              </a:ext>
            </a:extLst>
          </p:cNvPr>
          <p:cNvSpPr/>
          <p:nvPr/>
        </p:nvSpPr>
        <p:spPr bwMode="white">
          <a:xfrm>
            <a:off x="1615238" y="2019695"/>
            <a:ext cx="238095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3D8DB7-BBA5-D084-74FF-E45ACE0F2393}"/>
              </a:ext>
            </a:extLst>
          </p:cNvPr>
          <p:cNvSpPr/>
          <p:nvPr/>
        </p:nvSpPr>
        <p:spPr bwMode="white">
          <a:xfrm>
            <a:off x="1586666" y="2467346"/>
            <a:ext cx="285714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3D7D64-F86A-6993-C741-151A8733B2EA}"/>
              </a:ext>
            </a:extLst>
          </p:cNvPr>
          <p:cNvSpPr/>
          <p:nvPr/>
        </p:nvSpPr>
        <p:spPr bwMode="white">
          <a:xfrm>
            <a:off x="1605714" y="2895949"/>
            <a:ext cx="247619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2D0091-94E6-814B-6DB7-00A93F294771}"/>
              </a:ext>
            </a:extLst>
          </p:cNvPr>
          <p:cNvSpPr/>
          <p:nvPr/>
        </p:nvSpPr>
        <p:spPr bwMode="white">
          <a:xfrm>
            <a:off x="1624761" y="3343600"/>
            <a:ext cx="209523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0000" y="3717032"/>
            <a:ext cx="5808048" cy="502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4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044DF-2378-D5AD-38B6-7CE205E77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56" y="1483550"/>
            <a:ext cx="10800000" cy="268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E6358-0FB9-5C99-10EF-77F3C62F9866}"/>
              </a:ext>
            </a:extLst>
          </p:cNvPr>
          <p:cNvSpPr/>
          <p:nvPr/>
        </p:nvSpPr>
        <p:spPr bwMode="white">
          <a:xfrm>
            <a:off x="1542913" y="1607643"/>
            <a:ext cx="219047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586CA-52D1-F314-A55D-4EE3EC5941F9}"/>
              </a:ext>
            </a:extLst>
          </p:cNvPr>
          <p:cNvSpPr/>
          <p:nvPr/>
        </p:nvSpPr>
        <p:spPr bwMode="white">
          <a:xfrm>
            <a:off x="1571484" y="2046743"/>
            <a:ext cx="152380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BBCA7-E6DB-2BCB-0EF2-708FE8516B34}"/>
              </a:ext>
            </a:extLst>
          </p:cNvPr>
          <p:cNvSpPr/>
          <p:nvPr/>
        </p:nvSpPr>
        <p:spPr bwMode="white">
          <a:xfrm>
            <a:off x="1542913" y="2495388"/>
            <a:ext cx="219047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2E37F-9AAB-B790-C868-F339D0F99378}"/>
              </a:ext>
            </a:extLst>
          </p:cNvPr>
          <p:cNvSpPr/>
          <p:nvPr/>
        </p:nvSpPr>
        <p:spPr bwMode="white">
          <a:xfrm>
            <a:off x="1542913" y="2924942"/>
            <a:ext cx="209523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44260A-CE2D-1C6A-70F7-62482588A073}"/>
              </a:ext>
            </a:extLst>
          </p:cNvPr>
          <p:cNvSpPr/>
          <p:nvPr/>
        </p:nvSpPr>
        <p:spPr bwMode="white">
          <a:xfrm>
            <a:off x="1542913" y="3373588"/>
            <a:ext cx="228571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95A8AE-9FBA-CB27-0FE9-4F33C3CDC1B7}"/>
              </a:ext>
            </a:extLst>
          </p:cNvPr>
          <p:cNvSpPr/>
          <p:nvPr/>
        </p:nvSpPr>
        <p:spPr bwMode="white">
          <a:xfrm>
            <a:off x="1542913" y="3803142"/>
            <a:ext cx="219047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FA7117E-CEB4-9FE2-02F8-9AA2CDC8AC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18" r="45555"/>
          <a:stretch/>
        </p:blipFill>
        <p:spPr>
          <a:xfrm>
            <a:off x="720000" y="980728"/>
            <a:ext cx="5880056" cy="50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873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BCCE2-61A7-915C-F4F3-28096400A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9EB050-3E35-0869-6F6B-254E759741B2}"/>
              </a:ext>
            </a:extLst>
          </p:cNvPr>
          <p:cNvSpPr/>
          <p:nvPr/>
        </p:nvSpPr>
        <p:spPr bwMode="white">
          <a:xfrm>
            <a:off x="4681904" y="1658070"/>
            <a:ext cx="428571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30956D-D2C7-F17E-E4D7-C6E3A8CF5200}"/>
              </a:ext>
            </a:extLst>
          </p:cNvPr>
          <p:cNvSpPr/>
          <p:nvPr/>
        </p:nvSpPr>
        <p:spPr bwMode="white">
          <a:xfrm>
            <a:off x="1958095" y="3678166"/>
            <a:ext cx="2971428" cy="3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18111" b="21484"/>
          <a:stretch/>
        </p:blipFill>
        <p:spPr>
          <a:xfrm>
            <a:off x="2019821" y="1542968"/>
            <a:ext cx="1627907" cy="589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18111" b="21484"/>
          <a:stretch/>
        </p:blipFill>
        <p:spPr>
          <a:xfrm>
            <a:off x="2019821" y="2526659"/>
            <a:ext cx="1627907" cy="5898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18111" b="21484"/>
          <a:stretch/>
        </p:blipFill>
        <p:spPr>
          <a:xfrm>
            <a:off x="1487488" y="4570159"/>
            <a:ext cx="10032512" cy="58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4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E1BF4-7C3B-FBFC-3792-41E5C06B5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C73534-CF1A-90B4-4A02-C21339405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271958"/>
            <a:ext cx="10800000" cy="137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073057-C354-D461-454A-2331802573A5}"/>
              </a:ext>
            </a:extLst>
          </p:cNvPr>
          <p:cNvSpPr/>
          <p:nvPr/>
        </p:nvSpPr>
        <p:spPr bwMode="white">
          <a:xfrm>
            <a:off x="1542313" y="5443776"/>
            <a:ext cx="25714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B22CB4-85DD-9BA1-A7EA-5ECC6754C2A5}"/>
              </a:ext>
            </a:extLst>
          </p:cNvPr>
          <p:cNvSpPr/>
          <p:nvPr/>
        </p:nvSpPr>
        <p:spPr bwMode="white">
          <a:xfrm>
            <a:off x="6761360" y="5443776"/>
            <a:ext cx="20952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253042-E6D6-90E4-7E43-4BBC95864C07}"/>
              </a:ext>
            </a:extLst>
          </p:cNvPr>
          <p:cNvSpPr/>
          <p:nvPr/>
        </p:nvSpPr>
        <p:spPr bwMode="white">
          <a:xfrm>
            <a:off x="1542313" y="5882867"/>
            <a:ext cx="25714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49614B-0507-5410-F268-A78CB52133F5}"/>
              </a:ext>
            </a:extLst>
          </p:cNvPr>
          <p:cNvSpPr/>
          <p:nvPr/>
        </p:nvSpPr>
        <p:spPr bwMode="white">
          <a:xfrm>
            <a:off x="1542313" y="6321958"/>
            <a:ext cx="25714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5EF9A4-8E9C-F51A-FD35-1052B09920A6}"/>
              </a:ext>
            </a:extLst>
          </p:cNvPr>
          <p:cNvSpPr/>
          <p:nvPr/>
        </p:nvSpPr>
        <p:spPr bwMode="white">
          <a:xfrm>
            <a:off x="6761360" y="6321958"/>
            <a:ext cx="209523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