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202" y="3152966"/>
            <a:ext cx="10963597" cy="552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C3D73C-FFFF-355B-253C-EA9317E852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29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772323"/>
            <a:ext cx="2160240" cy="96093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4772323"/>
            <a:ext cx="2160240" cy="96093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4505" y="4772323"/>
            <a:ext cx="2160240" cy="96093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733257"/>
            <a:ext cx="2160240" cy="96093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5733257"/>
            <a:ext cx="2160240" cy="96093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4505" y="5733257"/>
            <a:ext cx="2160240" cy="960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AE62EB-CC73-BFC9-E16B-28D1BA782C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0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FE05B5-AA02-0E86-E8C4-063BDC704AE3}"/>
              </a:ext>
            </a:extLst>
          </p:cNvPr>
          <p:cNvSpPr/>
          <p:nvPr/>
        </p:nvSpPr>
        <p:spPr bwMode="white">
          <a:xfrm>
            <a:off x="1996190" y="3430125"/>
            <a:ext cx="323809" cy="333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878B9D-AB8B-E860-3A65-DF663678D628}"/>
              </a:ext>
            </a:extLst>
          </p:cNvPr>
          <p:cNvSpPr/>
          <p:nvPr/>
        </p:nvSpPr>
        <p:spPr bwMode="white">
          <a:xfrm>
            <a:off x="1986666" y="4211390"/>
            <a:ext cx="323809" cy="333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17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A426CA-7A6E-3565-DE5F-34F196A212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8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A71530-4F81-FDAD-8719-2ADAA7C8E360}"/>
              </a:ext>
            </a:extLst>
          </p:cNvPr>
          <p:cNvSpPr/>
          <p:nvPr/>
        </p:nvSpPr>
        <p:spPr bwMode="white">
          <a:xfrm>
            <a:off x="1234285" y="1162493"/>
            <a:ext cx="304761" cy="323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A21381-F226-DD09-DDDA-823218E29F4B}"/>
              </a:ext>
            </a:extLst>
          </p:cNvPr>
          <p:cNvSpPr/>
          <p:nvPr/>
        </p:nvSpPr>
        <p:spPr bwMode="white">
          <a:xfrm>
            <a:off x="1196190" y="2715016"/>
            <a:ext cx="371428" cy="323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61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CD3AB4-B855-E2F9-FAC4-E0EF9C6E72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8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196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AAF60D-8638-5936-4869-A47D7FBE3C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0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914AB8-9D60-3326-82B6-3EA1F4AB3912}"/>
              </a:ext>
            </a:extLst>
          </p:cNvPr>
          <p:cNvSpPr/>
          <p:nvPr/>
        </p:nvSpPr>
        <p:spPr bwMode="white">
          <a:xfrm>
            <a:off x="1148571" y="1181875"/>
            <a:ext cx="571428" cy="34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548B4C-0882-D8F6-4142-8C919177C245}"/>
              </a:ext>
            </a:extLst>
          </p:cNvPr>
          <p:cNvSpPr/>
          <p:nvPr/>
        </p:nvSpPr>
        <p:spPr bwMode="white">
          <a:xfrm>
            <a:off x="4205714" y="1191414"/>
            <a:ext cx="590476" cy="32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32ECF5-0848-53A2-FBDB-ED7DD5D53708}"/>
              </a:ext>
            </a:extLst>
          </p:cNvPr>
          <p:cNvSpPr/>
          <p:nvPr/>
        </p:nvSpPr>
        <p:spPr bwMode="white">
          <a:xfrm>
            <a:off x="7120000" y="1191414"/>
            <a:ext cx="609524" cy="32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34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2024-01-09T08:25:11Z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