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901" y="2348880"/>
            <a:ext cx="7860198" cy="8345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21" y="3726410"/>
            <a:ext cx="10619358" cy="63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140D5-31C1-4A36-A8A7-5132E54B74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1636A-7C2D-0E2A-E5A6-281D28667D2E}"/>
              </a:ext>
            </a:extLst>
          </p:cNvPr>
          <p:cNvSpPr/>
          <p:nvPr/>
        </p:nvSpPr>
        <p:spPr bwMode="white">
          <a:xfrm>
            <a:off x="2005714" y="1896671"/>
            <a:ext cx="295238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EB5BA-BF36-B9D4-AF9E-F5BACBF8315D}"/>
              </a:ext>
            </a:extLst>
          </p:cNvPr>
          <p:cNvSpPr/>
          <p:nvPr/>
        </p:nvSpPr>
        <p:spPr bwMode="white">
          <a:xfrm>
            <a:off x="1958095" y="3974800"/>
            <a:ext cx="380952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A28F1-E2C0-B4AB-6075-6A9054A09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AB452-5753-EDE6-5221-BFCB21167AD1}"/>
              </a:ext>
            </a:extLst>
          </p:cNvPr>
          <p:cNvSpPr/>
          <p:nvPr/>
        </p:nvSpPr>
        <p:spPr bwMode="white">
          <a:xfrm>
            <a:off x="1224761" y="1115151"/>
            <a:ext cx="314285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938DE-E7EC-8957-ED7B-86363B046AF5}"/>
              </a:ext>
            </a:extLst>
          </p:cNvPr>
          <p:cNvSpPr/>
          <p:nvPr/>
        </p:nvSpPr>
        <p:spPr bwMode="white">
          <a:xfrm>
            <a:off x="1234285" y="3205166"/>
            <a:ext cx="304761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95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8D513-DC82-58EB-EFB6-77F952572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455CDE-CC8A-11F4-1F91-745EBB5F386E}"/>
              </a:ext>
            </a:extLst>
          </p:cNvPr>
          <p:cNvSpPr/>
          <p:nvPr/>
        </p:nvSpPr>
        <p:spPr bwMode="white">
          <a:xfrm>
            <a:off x="2500952" y="2564904"/>
            <a:ext cx="8491592" cy="57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8326905-C66E-C899-7939-D7B12F0B5607}"/>
              </a:ext>
            </a:extLst>
          </p:cNvPr>
          <p:cNvSpPr/>
          <p:nvPr/>
        </p:nvSpPr>
        <p:spPr bwMode="white">
          <a:xfrm>
            <a:off x="5591944" y="4293096"/>
            <a:ext cx="32403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573" y="3529027"/>
            <a:ext cx="5472000" cy="8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0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330F7-108A-BC52-4B04-4FA9667AC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F20CF6-5FCC-4F49-CAF9-DA188E8B8561}"/>
              </a:ext>
            </a:extLst>
          </p:cNvPr>
          <p:cNvSpPr/>
          <p:nvPr/>
        </p:nvSpPr>
        <p:spPr bwMode="white">
          <a:xfrm>
            <a:off x="2834285" y="1898732"/>
            <a:ext cx="304761" cy="32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0CF22E-5EF7-05E0-9889-034BAC3CB73B}"/>
              </a:ext>
            </a:extLst>
          </p:cNvPr>
          <p:cNvSpPr/>
          <p:nvPr/>
        </p:nvSpPr>
        <p:spPr bwMode="white">
          <a:xfrm>
            <a:off x="7586666" y="2586616"/>
            <a:ext cx="323809" cy="33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3B984B-57BC-8E06-45EE-3C937F6D8C9E}"/>
              </a:ext>
            </a:extLst>
          </p:cNvPr>
          <p:cNvSpPr/>
          <p:nvPr/>
        </p:nvSpPr>
        <p:spPr bwMode="white">
          <a:xfrm>
            <a:off x="2805714" y="3284054"/>
            <a:ext cx="371428" cy="32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0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A7FCD-F97C-C758-C427-AFE423BA5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2026E-FF64-5284-F402-D92A014861A7}"/>
              </a:ext>
            </a:extLst>
          </p:cNvPr>
          <p:cNvSpPr/>
          <p:nvPr/>
        </p:nvSpPr>
        <p:spPr bwMode="white">
          <a:xfrm>
            <a:off x="3015238" y="1086521"/>
            <a:ext cx="276190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EE72C-F003-453A-407B-161F64ED8186}"/>
              </a:ext>
            </a:extLst>
          </p:cNvPr>
          <p:cNvSpPr/>
          <p:nvPr/>
        </p:nvSpPr>
        <p:spPr bwMode="white">
          <a:xfrm>
            <a:off x="2081904" y="4550792"/>
            <a:ext cx="333333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79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