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883" y="3203456"/>
            <a:ext cx="11400234" cy="4510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A13846-BD10-B820-58AA-A5BFF102B3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4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7B3BA3-7566-5AAA-C4EA-04609D89582E}"/>
              </a:ext>
            </a:extLst>
          </p:cNvPr>
          <p:cNvSpPr/>
          <p:nvPr/>
        </p:nvSpPr>
        <p:spPr bwMode="white">
          <a:xfrm>
            <a:off x="3948571" y="1868471"/>
            <a:ext cx="295238" cy="3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670478-53F4-437E-2CEC-C20757CAD7CD}"/>
              </a:ext>
            </a:extLst>
          </p:cNvPr>
          <p:cNvSpPr/>
          <p:nvPr/>
        </p:nvSpPr>
        <p:spPr bwMode="white">
          <a:xfrm>
            <a:off x="6329523" y="2507445"/>
            <a:ext cx="304761" cy="3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0673913-84D9-8D3C-865A-FC9A74F50690}"/>
              </a:ext>
            </a:extLst>
          </p:cNvPr>
          <p:cNvSpPr/>
          <p:nvPr/>
        </p:nvSpPr>
        <p:spPr bwMode="white">
          <a:xfrm>
            <a:off x="2729523" y="3146419"/>
            <a:ext cx="295238" cy="3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1C0F48E-A6D1-4C13-B239-DD83E75CBE93}"/>
              </a:ext>
            </a:extLst>
          </p:cNvPr>
          <p:cNvSpPr/>
          <p:nvPr/>
        </p:nvSpPr>
        <p:spPr bwMode="white">
          <a:xfrm>
            <a:off x="4262857" y="3794930"/>
            <a:ext cx="295238" cy="3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19125A6-361D-97FE-5433-B26E7FAE5A21}"/>
              </a:ext>
            </a:extLst>
          </p:cNvPr>
          <p:cNvSpPr/>
          <p:nvPr/>
        </p:nvSpPr>
        <p:spPr bwMode="white">
          <a:xfrm>
            <a:off x="4205714" y="4433904"/>
            <a:ext cx="371428" cy="3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777972-AC67-61F3-473B-7C7991C9FC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4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095237"/>
            <a:ext cx="6624736" cy="113119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5517232"/>
            <a:ext cx="6624736" cy="1131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569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BBAF09-9923-8EB3-1F5A-9336C5F4A8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3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2634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78ED22-D1C2-AFEE-2FC5-1DB396EDA4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813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FE27F6-5820-546C-B1D1-218F8286A659}"/>
              </a:ext>
            </a:extLst>
          </p:cNvPr>
          <p:cNvSpPr/>
          <p:nvPr/>
        </p:nvSpPr>
        <p:spPr bwMode="white">
          <a:xfrm>
            <a:off x="1300952" y="1536917"/>
            <a:ext cx="266666" cy="32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A712D3-7A79-E74D-11A1-B6E8040F5454}"/>
              </a:ext>
            </a:extLst>
          </p:cNvPr>
          <p:cNvSpPr/>
          <p:nvPr/>
        </p:nvSpPr>
        <p:spPr bwMode="white">
          <a:xfrm>
            <a:off x="1262857" y="2175662"/>
            <a:ext cx="333333" cy="32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60B979-CB09-2B74-3AA1-FFC956EB24B1}"/>
              </a:ext>
            </a:extLst>
          </p:cNvPr>
          <p:cNvSpPr/>
          <p:nvPr/>
        </p:nvSpPr>
        <p:spPr bwMode="white">
          <a:xfrm>
            <a:off x="1262857" y="2823941"/>
            <a:ext cx="333333" cy="32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D4F3C5-678A-288E-4101-60EDCA45676B}"/>
              </a:ext>
            </a:extLst>
          </p:cNvPr>
          <p:cNvSpPr/>
          <p:nvPr/>
        </p:nvSpPr>
        <p:spPr bwMode="white">
          <a:xfrm>
            <a:off x="1300952" y="3462685"/>
            <a:ext cx="266666" cy="32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2B66B3-223B-BDEA-1339-8A9AA0782FA0}"/>
              </a:ext>
            </a:extLst>
          </p:cNvPr>
          <p:cNvSpPr/>
          <p:nvPr/>
        </p:nvSpPr>
        <p:spPr bwMode="white">
          <a:xfrm>
            <a:off x="1300952" y="4101430"/>
            <a:ext cx="266666" cy="32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E4DC48E0-255F-DC68-0D27-071D1E0F779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78106"/>
            <a:ext cx="10800000" cy="2143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3684F1-2B26-7BF2-0F23-65A718189A6B}"/>
              </a:ext>
            </a:extLst>
          </p:cNvPr>
          <p:cNvSpPr/>
          <p:nvPr/>
        </p:nvSpPr>
        <p:spPr bwMode="white">
          <a:xfrm>
            <a:off x="1605714" y="6008133"/>
            <a:ext cx="4634302" cy="58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72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2024-01-09T05:28:29Z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