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CAA03-F0B8-488B-ACA6-D2E1C7AFFB09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CA620-39BA-42A0-81E0-4863F971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27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CA620-39BA-42A0-81E0-4863F971C5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199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3137015"/>
            <a:ext cx="10947400" cy="583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E612B-7713-0EC6-27AF-E82A0F1CE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41927-2899-D07A-6824-CB2267DD8E6B}"/>
              </a:ext>
            </a:extLst>
          </p:cNvPr>
          <p:cNvSpPr/>
          <p:nvPr/>
        </p:nvSpPr>
        <p:spPr bwMode="white">
          <a:xfrm>
            <a:off x="2024761" y="3936623"/>
            <a:ext cx="266666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348FF-7E72-8C1B-69A6-29B0F5C569C0}"/>
              </a:ext>
            </a:extLst>
          </p:cNvPr>
          <p:cNvSpPr/>
          <p:nvPr/>
        </p:nvSpPr>
        <p:spPr bwMode="white">
          <a:xfrm>
            <a:off x="7139047" y="3936623"/>
            <a:ext cx="257142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C8D8A-0DC6-D67B-5425-F46B85B748A4}"/>
              </a:ext>
            </a:extLst>
          </p:cNvPr>
          <p:cNvSpPr/>
          <p:nvPr/>
        </p:nvSpPr>
        <p:spPr bwMode="white">
          <a:xfrm>
            <a:off x="1986666" y="4575304"/>
            <a:ext cx="333333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5106D5-DA44-AC1A-866C-B488B5FF8880}"/>
              </a:ext>
            </a:extLst>
          </p:cNvPr>
          <p:cNvSpPr/>
          <p:nvPr/>
        </p:nvSpPr>
        <p:spPr bwMode="white">
          <a:xfrm>
            <a:off x="7100952" y="4575304"/>
            <a:ext cx="323809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99E20-EEED-78FB-0511-D70DBB43B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8A85A-A439-4E93-B166-5F9567D3BAA3}"/>
              </a:ext>
            </a:extLst>
          </p:cNvPr>
          <p:cNvSpPr/>
          <p:nvPr/>
        </p:nvSpPr>
        <p:spPr bwMode="white">
          <a:xfrm>
            <a:off x="2434969" y="3629001"/>
            <a:ext cx="293724" cy="3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736F0-3E2B-970E-5E8F-EF8E341BDA75}"/>
              </a:ext>
            </a:extLst>
          </p:cNvPr>
          <p:cNvSpPr/>
          <p:nvPr/>
        </p:nvSpPr>
        <p:spPr bwMode="white">
          <a:xfrm>
            <a:off x="5050061" y="3629001"/>
            <a:ext cx="369523" cy="3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873BFA-6CB4-8565-FCB4-450A1042F30E}"/>
              </a:ext>
            </a:extLst>
          </p:cNvPr>
          <p:cNvSpPr/>
          <p:nvPr/>
        </p:nvSpPr>
        <p:spPr bwMode="white">
          <a:xfrm>
            <a:off x="7731477" y="3629001"/>
            <a:ext cx="331623" cy="3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914A4F-C4A3-143D-9886-CEB3C84C2DF3}"/>
              </a:ext>
            </a:extLst>
          </p:cNvPr>
          <p:cNvSpPr/>
          <p:nvPr/>
        </p:nvSpPr>
        <p:spPr bwMode="white">
          <a:xfrm>
            <a:off x="10393943" y="3629001"/>
            <a:ext cx="322148" cy="3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8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70E6F-F706-D9DC-536C-49B7DFC2C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13752-F086-8629-D427-2F74DFFB33FD}"/>
              </a:ext>
            </a:extLst>
          </p:cNvPr>
          <p:cNvSpPr/>
          <p:nvPr/>
        </p:nvSpPr>
        <p:spPr bwMode="white">
          <a:xfrm>
            <a:off x="2005714" y="1867610"/>
            <a:ext cx="295238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783EA8-B09E-6027-28C6-1F7B0BBD1FAE}"/>
              </a:ext>
            </a:extLst>
          </p:cNvPr>
          <p:cNvSpPr/>
          <p:nvPr/>
        </p:nvSpPr>
        <p:spPr bwMode="white">
          <a:xfrm>
            <a:off x="2005714" y="3792219"/>
            <a:ext cx="295238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1E2B0F-4E17-F973-E414-9E0F9120D24D}"/>
              </a:ext>
            </a:extLst>
          </p:cNvPr>
          <p:cNvSpPr/>
          <p:nvPr/>
        </p:nvSpPr>
        <p:spPr bwMode="white">
          <a:xfrm>
            <a:off x="1958095" y="5078468"/>
            <a:ext cx="371428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6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84B71-E19D-494A-295E-65DAC1118C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3129"/>
          <a:stretch/>
        </p:blipFill>
        <p:spPr>
          <a:xfrm>
            <a:off x="1847529" y="3800564"/>
            <a:ext cx="2268000" cy="9965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3129"/>
          <a:stretch/>
        </p:blipFill>
        <p:spPr>
          <a:xfrm>
            <a:off x="7320136" y="3800564"/>
            <a:ext cx="2268000" cy="9965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635" y="4797153"/>
            <a:ext cx="2228221" cy="8652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8288" y="4797152"/>
            <a:ext cx="2304256" cy="86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2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