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29" r:id="rId6"/>
    <p:sldId id="328" r:id="rId7"/>
    <p:sldId id="326" r:id="rId8"/>
    <p:sldId id="325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3033712"/>
            <a:ext cx="838200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0A8D86-1DE7-1736-C785-6E8D25DF07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8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102EC8-9F34-35D9-23D3-1ADC89B016BB}"/>
              </a:ext>
            </a:extLst>
          </p:cNvPr>
          <p:cNvSpPr/>
          <p:nvPr/>
        </p:nvSpPr>
        <p:spPr bwMode="white">
          <a:xfrm>
            <a:off x="1615238" y="1696789"/>
            <a:ext cx="228571" cy="23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C15AD9-B275-55C4-9E20-23453B0D82D4}"/>
              </a:ext>
            </a:extLst>
          </p:cNvPr>
          <p:cNvSpPr/>
          <p:nvPr/>
        </p:nvSpPr>
        <p:spPr bwMode="white">
          <a:xfrm>
            <a:off x="1586666" y="2736289"/>
            <a:ext cx="285714" cy="22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00991DA-A6FB-BF02-4465-2E54EBB6AFF2}"/>
              </a:ext>
            </a:extLst>
          </p:cNvPr>
          <p:cNvSpPr/>
          <p:nvPr/>
        </p:nvSpPr>
        <p:spPr bwMode="white">
          <a:xfrm>
            <a:off x="1615238" y="3766253"/>
            <a:ext cx="228571" cy="22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7B762C8E-DA74-875B-997C-9EA6BA26EC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700850"/>
            <a:ext cx="10800000" cy="2108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A384D5C-FC7F-BC4E-9D08-2E8D10062BA4}"/>
              </a:ext>
            </a:extLst>
          </p:cNvPr>
          <p:cNvSpPr/>
          <p:nvPr/>
        </p:nvSpPr>
        <p:spPr bwMode="white">
          <a:xfrm>
            <a:off x="1595273" y="4786714"/>
            <a:ext cx="285714" cy="23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2523F55-86D5-D4A0-A959-A64F52CB7DA8}"/>
              </a:ext>
            </a:extLst>
          </p:cNvPr>
          <p:cNvSpPr/>
          <p:nvPr/>
        </p:nvSpPr>
        <p:spPr bwMode="white">
          <a:xfrm>
            <a:off x="1614321" y="5817093"/>
            <a:ext cx="247619" cy="248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11BDD7-4455-3C7E-77A1-A0BDA87FB3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EA3AF1-B911-3986-5D39-36BE92571BE7}"/>
              </a:ext>
            </a:extLst>
          </p:cNvPr>
          <p:cNvSpPr/>
          <p:nvPr/>
        </p:nvSpPr>
        <p:spPr bwMode="white">
          <a:xfrm>
            <a:off x="2186666" y="2602913"/>
            <a:ext cx="219047" cy="23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94FC74-B5E4-B238-68A5-3D94D600152D}"/>
              </a:ext>
            </a:extLst>
          </p:cNvPr>
          <p:cNvSpPr/>
          <p:nvPr/>
        </p:nvSpPr>
        <p:spPr bwMode="white">
          <a:xfrm>
            <a:off x="2167619" y="3117938"/>
            <a:ext cx="285714" cy="23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1F724F-D4B0-A771-81B8-2A62BD911081}"/>
              </a:ext>
            </a:extLst>
          </p:cNvPr>
          <p:cNvSpPr/>
          <p:nvPr/>
        </p:nvSpPr>
        <p:spPr bwMode="white">
          <a:xfrm>
            <a:off x="2186666" y="3632963"/>
            <a:ext cx="257142" cy="23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AD9475-015F-DA20-B764-3F5147295F10}"/>
              </a:ext>
            </a:extLst>
          </p:cNvPr>
          <p:cNvSpPr/>
          <p:nvPr/>
        </p:nvSpPr>
        <p:spPr bwMode="white">
          <a:xfrm>
            <a:off x="3843809" y="4147988"/>
            <a:ext cx="247619" cy="23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24D048D-34CE-0D61-5F82-76EA8F5AE696}"/>
              </a:ext>
            </a:extLst>
          </p:cNvPr>
          <p:cNvSpPr/>
          <p:nvPr/>
        </p:nvSpPr>
        <p:spPr bwMode="white">
          <a:xfrm>
            <a:off x="2196190" y="4663013"/>
            <a:ext cx="228571" cy="23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813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5D8619-BF2F-502C-FFED-F9E09A9DDA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2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0213ED-D6BC-7D34-CC9E-6D8291D909CA}"/>
              </a:ext>
            </a:extLst>
          </p:cNvPr>
          <p:cNvSpPr/>
          <p:nvPr/>
        </p:nvSpPr>
        <p:spPr bwMode="white">
          <a:xfrm>
            <a:off x="1577142" y="1962595"/>
            <a:ext cx="285714" cy="23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3F147B-0E41-5221-16D9-4654EFA5C208}"/>
              </a:ext>
            </a:extLst>
          </p:cNvPr>
          <p:cNvSpPr/>
          <p:nvPr/>
        </p:nvSpPr>
        <p:spPr bwMode="white">
          <a:xfrm>
            <a:off x="1615238" y="3048439"/>
            <a:ext cx="228571" cy="23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6A60021-ACF4-6307-D194-01635AE788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724711"/>
            <a:ext cx="10800000" cy="2264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C3DBE3-369D-ACA1-F799-AC3CB2D867C2}"/>
              </a:ext>
            </a:extLst>
          </p:cNvPr>
          <p:cNvSpPr/>
          <p:nvPr/>
        </p:nvSpPr>
        <p:spPr bwMode="white">
          <a:xfrm>
            <a:off x="1623844" y="4097373"/>
            <a:ext cx="228571" cy="238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8D649CC-3175-DD4A-39D5-3BFD02F7C832}"/>
              </a:ext>
            </a:extLst>
          </p:cNvPr>
          <p:cNvSpPr/>
          <p:nvPr/>
        </p:nvSpPr>
        <p:spPr bwMode="white">
          <a:xfrm>
            <a:off x="1623844" y="5291805"/>
            <a:ext cx="228571" cy="229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566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81DEEF-1C30-6747-3EA9-47998244B1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9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9" y="2065513"/>
            <a:ext cx="4392487" cy="657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2065513"/>
            <a:ext cx="4392487" cy="6572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9" y="4464982"/>
            <a:ext cx="4392487" cy="6572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4464982"/>
            <a:ext cx="4392487" cy="6572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9" y="3265247"/>
            <a:ext cx="9289031" cy="6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412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00FB64-07ED-0ADD-507D-7EC1AF0552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27785"/>
            <a:ext cx="10440000" cy="3585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784EC5-7E18-4F3B-0477-E39E30B360EE}"/>
              </a:ext>
            </a:extLst>
          </p:cNvPr>
          <p:cNvSpPr/>
          <p:nvPr/>
        </p:nvSpPr>
        <p:spPr bwMode="white">
          <a:xfrm>
            <a:off x="2567608" y="1844824"/>
            <a:ext cx="288032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451B0D-1794-6577-C00E-D70E1B043639}"/>
              </a:ext>
            </a:extLst>
          </p:cNvPr>
          <p:cNvSpPr/>
          <p:nvPr/>
        </p:nvSpPr>
        <p:spPr bwMode="white">
          <a:xfrm>
            <a:off x="4082238" y="2852936"/>
            <a:ext cx="429585" cy="300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6269DE-0626-F184-DC35-E03CDA16849A}"/>
              </a:ext>
            </a:extLst>
          </p:cNvPr>
          <p:cNvSpPr/>
          <p:nvPr/>
        </p:nvSpPr>
        <p:spPr bwMode="white">
          <a:xfrm>
            <a:off x="3935760" y="3861048"/>
            <a:ext cx="315391" cy="301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35F6BE3B-316F-C2FB-072C-EB4AD44744B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14" b="4137"/>
          <a:stretch/>
        </p:blipFill>
        <p:spPr>
          <a:xfrm>
            <a:off x="1199456" y="4317130"/>
            <a:ext cx="6408712" cy="2424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3CE9D47-EC2E-239E-8497-A3E4EA62E6F6}"/>
              </a:ext>
            </a:extLst>
          </p:cNvPr>
          <p:cNvSpPr/>
          <p:nvPr/>
        </p:nvSpPr>
        <p:spPr bwMode="white">
          <a:xfrm>
            <a:off x="6888088" y="5373216"/>
            <a:ext cx="363063" cy="23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D00F409-FB24-5C86-80D1-14CE1951E706}"/>
              </a:ext>
            </a:extLst>
          </p:cNvPr>
          <p:cNvSpPr/>
          <p:nvPr/>
        </p:nvSpPr>
        <p:spPr bwMode="white">
          <a:xfrm>
            <a:off x="2999656" y="6381328"/>
            <a:ext cx="444595" cy="23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5516" y="2905463"/>
            <a:ext cx="3561044" cy="2779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84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B257F8-EC14-5BF7-080B-19BBB675E7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3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05617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9A308C-4D26-C0C7-3445-CDE4C351B5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4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FC4253-D0E1-2A9F-2543-6CA730FEB351}"/>
              </a:ext>
            </a:extLst>
          </p:cNvPr>
          <p:cNvSpPr/>
          <p:nvPr/>
        </p:nvSpPr>
        <p:spPr bwMode="white">
          <a:xfrm>
            <a:off x="8862857" y="2042014"/>
            <a:ext cx="1019047" cy="18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E21AC19-857B-65BD-9AE5-493849C23693}"/>
              </a:ext>
            </a:extLst>
          </p:cNvPr>
          <p:cNvSpPr/>
          <p:nvPr/>
        </p:nvSpPr>
        <p:spPr bwMode="white">
          <a:xfrm>
            <a:off x="5367619" y="2920954"/>
            <a:ext cx="752380" cy="20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177F522-66C7-2209-8880-D17775BA1D4D}"/>
              </a:ext>
            </a:extLst>
          </p:cNvPr>
          <p:cNvSpPr/>
          <p:nvPr/>
        </p:nvSpPr>
        <p:spPr bwMode="white">
          <a:xfrm>
            <a:off x="7462857" y="2920955"/>
            <a:ext cx="514285" cy="20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1" y="1556792"/>
            <a:ext cx="1512167" cy="29882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7725" y="1314000"/>
            <a:ext cx="892251" cy="29882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/>
          <a:srcRect t="1" r="6808" b="634"/>
          <a:stretch/>
        </p:blipFill>
        <p:spPr>
          <a:xfrm>
            <a:off x="3886157" y="2484000"/>
            <a:ext cx="985707" cy="29692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2001" y="2934000"/>
            <a:ext cx="900000" cy="30696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4001" y="3294000"/>
            <a:ext cx="703724" cy="29882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0000" y="2815200"/>
            <a:ext cx="876400" cy="298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347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2024-01-09T09:29:30Z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