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63" y="3159757"/>
            <a:ext cx="10982275" cy="538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7CAE92-E722-1AFE-5F98-7655E75B05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9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2F643E-1A44-6BC2-1383-6F239D5793AA}"/>
              </a:ext>
            </a:extLst>
          </p:cNvPr>
          <p:cNvSpPr/>
          <p:nvPr/>
        </p:nvSpPr>
        <p:spPr bwMode="white">
          <a:xfrm>
            <a:off x="2005714" y="1972860"/>
            <a:ext cx="295238" cy="32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634055-C500-1D58-BF5A-71937FDE5EBC}"/>
              </a:ext>
            </a:extLst>
          </p:cNvPr>
          <p:cNvSpPr/>
          <p:nvPr/>
        </p:nvSpPr>
        <p:spPr bwMode="white">
          <a:xfrm>
            <a:off x="1958095" y="3450320"/>
            <a:ext cx="380952" cy="32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3EA2CA-DEFE-702C-83A3-3FAE8A1242BC}"/>
              </a:ext>
            </a:extLst>
          </p:cNvPr>
          <p:cNvSpPr/>
          <p:nvPr/>
        </p:nvSpPr>
        <p:spPr bwMode="white">
          <a:xfrm>
            <a:off x="1986666" y="4918249"/>
            <a:ext cx="323809" cy="33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3C910-6982-6FB9-3376-79DE5CA1D9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7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816BAB-51AA-B00C-25CB-CE923DFFAF59}"/>
              </a:ext>
            </a:extLst>
          </p:cNvPr>
          <p:cNvSpPr/>
          <p:nvPr/>
        </p:nvSpPr>
        <p:spPr bwMode="white">
          <a:xfrm>
            <a:off x="1224761" y="972000"/>
            <a:ext cx="314285" cy="45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C6BB00-A2C0-0B20-CDC4-A98A991363DF}"/>
              </a:ext>
            </a:extLst>
          </p:cNvPr>
          <p:cNvSpPr/>
          <p:nvPr/>
        </p:nvSpPr>
        <p:spPr bwMode="white">
          <a:xfrm>
            <a:off x="1224761" y="3307139"/>
            <a:ext cx="323809" cy="333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11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D34846-7DFD-9B67-1A9E-DD1314D7B2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4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C2B45A-0DD0-FF9D-C82B-4146CCDA5046}"/>
              </a:ext>
            </a:extLst>
          </p:cNvPr>
          <p:cNvSpPr/>
          <p:nvPr/>
        </p:nvSpPr>
        <p:spPr bwMode="white">
          <a:xfrm>
            <a:off x="1958627" y="1945779"/>
            <a:ext cx="284425" cy="31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22258E-B698-1004-9714-2025040A2173}"/>
              </a:ext>
            </a:extLst>
          </p:cNvPr>
          <p:cNvSpPr/>
          <p:nvPr/>
        </p:nvSpPr>
        <p:spPr bwMode="white">
          <a:xfrm>
            <a:off x="1949452" y="2662334"/>
            <a:ext cx="311950" cy="31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D81CBE-A197-ACA2-E287-0C0CB0B6E4F6}"/>
              </a:ext>
            </a:extLst>
          </p:cNvPr>
          <p:cNvSpPr/>
          <p:nvPr/>
        </p:nvSpPr>
        <p:spPr bwMode="white">
          <a:xfrm>
            <a:off x="1940277" y="3369703"/>
            <a:ext cx="311950" cy="32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D42369-7FA1-9702-ACFE-7F81F5DC62F5}"/>
              </a:ext>
            </a:extLst>
          </p:cNvPr>
          <p:cNvSpPr/>
          <p:nvPr/>
        </p:nvSpPr>
        <p:spPr bwMode="white">
          <a:xfrm>
            <a:off x="1912752" y="4077071"/>
            <a:ext cx="357825" cy="31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45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F87BC1-6709-4871-FE73-5F16B07EC1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2482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511558A5-BF31-A2BD-09AA-330083C086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8"/>
          <a:stretch/>
        </p:blipFill>
        <p:spPr>
          <a:xfrm>
            <a:off x="1392000" y="3391606"/>
            <a:ext cx="10320624" cy="3340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600" y="2150163"/>
            <a:ext cx="1656184" cy="9621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2150163"/>
            <a:ext cx="1656184" cy="9621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r="9497"/>
          <a:stretch/>
        </p:blipFill>
        <p:spPr>
          <a:xfrm>
            <a:off x="2495601" y="3872688"/>
            <a:ext cx="1440160" cy="9244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3875892"/>
            <a:ext cx="2088232" cy="9621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r="17391"/>
          <a:stretch/>
        </p:blipFill>
        <p:spPr>
          <a:xfrm>
            <a:off x="2495600" y="5595213"/>
            <a:ext cx="1368152" cy="96216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5595213"/>
            <a:ext cx="1656184" cy="96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41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2024-01-09T08:58:03Z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