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A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33712"/>
            <a:ext cx="8382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2C532-520A-5EB2-BA08-E4DBD97DB9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E51E9-ECCD-70CA-E259-22845D63801C}"/>
              </a:ext>
            </a:extLst>
          </p:cNvPr>
          <p:cNvSpPr/>
          <p:nvPr/>
        </p:nvSpPr>
        <p:spPr bwMode="white">
          <a:xfrm>
            <a:off x="2177142" y="2902735"/>
            <a:ext cx="209523" cy="2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D1FE3C-71C6-981A-B377-3922C56E361F}"/>
              </a:ext>
            </a:extLst>
          </p:cNvPr>
          <p:cNvSpPr/>
          <p:nvPr/>
        </p:nvSpPr>
        <p:spPr bwMode="white">
          <a:xfrm>
            <a:off x="4224761" y="2902735"/>
            <a:ext cx="209523" cy="2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EDCD1-72E3-EF40-CDEF-7E9CDD34C904}"/>
              </a:ext>
            </a:extLst>
          </p:cNvPr>
          <p:cNvSpPr/>
          <p:nvPr/>
        </p:nvSpPr>
        <p:spPr bwMode="white">
          <a:xfrm>
            <a:off x="6253333" y="2902735"/>
            <a:ext cx="247619" cy="2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DBD31-F2FF-4588-155C-CF9F1BEC313A}"/>
              </a:ext>
            </a:extLst>
          </p:cNvPr>
          <p:cNvSpPr/>
          <p:nvPr/>
        </p:nvSpPr>
        <p:spPr bwMode="white">
          <a:xfrm>
            <a:off x="8300952" y="2902735"/>
            <a:ext cx="257142" cy="2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73F3FF-8A6B-932D-B6BA-2F7084FC3549}"/>
              </a:ext>
            </a:extLst>
          </p:cNvPr>
          <p:cNvSpPr/>
          <p:nvPr/>
        </p:nvSpPr>
        <p:spPr bwMode="white">
          <a:xfrm>
            <a:off x="10348571" y="2902735"/>
            <a:ext cx="257141" cy="23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93D07-B441-69C1-385A-8BF44E400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1628800"/>
            <a:ext cx="10320544" cy="267414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75520" y="1897550"/>
            <a:ext cx="2520280" cy="1171410"/>
          </a:xfrm>
          <a:prstGeom prst="line">
            <a:avLst/>
          </a:prstGeom>
          <a:ln w="12700">
            <a:solidFill>
              <a:srgbClr val="F50A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279576" y="1897550"/>
            <a:ext cx="1524353" cy="1171410"/>
          </a:xfrm>
          <a:prstGeom prst="line">
            <a:avLst/>
          </a:prstGeom>
          <a:ln w="12700">
            <a:solidFill>
              <a:srgbClr val="F50A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23992" y="1897550"/>
            <a:ext cx="4752528" cy="1171410"/>
          </a:xfrm>
          <a:prstGeom prst="line">
            <a:avLst/>
          </a:prstGeom>
          <a:ln w="12700">
            <a:solidFill>
              <a:srgbClr val="F50A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184232" y="1928839"/>
            <a:ext cx="504056" cy="1171410"/>
          </a:xfrm>
          <a:prstGeom prst="line">
            <a:avLst/>
          </a:prstGeom>
          <a:ln w="12700">
            <a:solidFill>
              <a:srgbClr val="F50A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359729" y="1897550"/>
            <a:ext cx="3864612" cy="1171410"/>
          </a:xfrm>
          <a:prstGeom prst="line">
            <a:avLst/>
          </a:prstGeom>
          <a:ln w="12700">
            <a:solidFill>
              <a:srgbClr val="F50A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15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2A8D2-FC51-BCF6-71ED-BD203494AD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B9936-6BAF-961C-0373-CD8524B579BE}"/>
              </a:ext>
            </a:extLst>
          </p:cNvPr>
          <p:cNvSpPr/>
          <p:nvPr/>
        </p:nvSpPr>
        <p:spPr bwMode="white">
          <a:xfrm>
            <a:off x="1615238" y="1629899"/>
            <a:ext cx="257142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6C3580-FB5E-3588-FF39-C9276AD3F2F6}"/>
              </a:ext>
            </a:extLst>
          </p:cNvPr>
          <p:cNvSpPr/>
          <p:nvPr/>
        </p:nvSpPr>
        <p:spPr bwMode="white">
          <a:xfrm>
            <a:off x="1596190" y="2125708"/>
            <a:ext cx="285714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73FB6-D6CA-2B70-2164-FE3E86707ECE}"/>
              </a:ext>
            </a:extLst>
          </p:cNvPr>
          <p:cNvSpPr/>
          <p:nvPr/>
        </p:nvSpPr>
        <p:spPr bwMode="white">
          <a:xfrm>
            <a:off x="1634285" y="2621516"/>
            <a:ext cx="228571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E48CD-A317-53E9-2338-B61F385FE304}"/>
              </a:ext>
            </a:extLst>
          </p:cNvPr>
          <p:cNvSpPr/>
          <p:nvPr/>
        </p:nvSpPr>
        <p:spPr bwMode="white">
          <a:xfrm>
            <a:off x="1615238" y="3603599"/>
            <a:ext cx="257142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4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00AC8-8441-31CE-B093-7A374DC629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9A0BE-00E2-B6D5-A152-16244EA67D7E}"/>
              </a:ext>
            </a:extLst>
          </p:cNvPr>
          <p:cNvSpPr/>
          <p:nvPr/>
        </p:nvSpPr>
        <p:spPr bwMode="white">
          <a:xfrm>
            <a:off x="1596190" y="2135243"/>
            <a:ext cx="295238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2D9821-BC15-2FA2-453E-32BC4BCBBF44}"/>
              </a:ext>
            </a:extLst>
          </p:cNvPr>
          <p:cNvSpPr/>
          <p:nvPr/>
        </p:nvSpPr>
        <p:spPr bwMode="white">
          <a:xfrm>
            <a:off x="1634285" y="3126860"/>
            <a:ext cx="228571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4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4965A-F51A-B6FE-9603-94A6F22E05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E7DC0-9FD7-F965-F573-6F1DC5327842}"/>
              </a:ext>
            </a:extLst>
          </p:cNvPr>
          <p:cNvSpPr/>
          <p:nvPr/>
        </p:nvSpPr>
        <p:spPr bwMode="white">
          <a:xfrm>
            <a:off x="1081904" y="1543824"/>
            <a:ext cx="238095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1A0FD-155A-5C60-BF90-711A473A6DF8}"/>
              </a:ext>
            </a:extLst>
          </p:cNvPr>
          <p:cNvSpPr/>
          <p:nvPr/>
        </p:nvSpPr>
        <p:spPr bwMode="white">
          <a:xfrm>
            <a:off x="1072380" y="2515927"/>
            <a:ext cx="24761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192B0-8944-AB43-9E98-F2CA975A3168}"/>
              </a:ext>
            </a:extLst>
          </p:cNvPr>
          <p:cNvSpPr/>
          <p:nvPr/>
        </p:nvSpPr>
        <p:spPr bwMode="white">
          <a:xfrm>
            <a:off x="1072380" y="3507090"/>
            <a:ext cx="247619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83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