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883" y="3203456"/>
            <a:ext cx="11400234" cy="4510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161163-0CA9-5C43-7D91-83C30E4C5D8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9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D42F912-FD8B-BB73-DF5F-5FE33C6EED49}"/>
              </a:ext>
            </a:extLst>
          </p:cNvPr>
          <p:cNvSpPr/>
          <p:nvPr/>
        </p:nvSpPr>
        <p:spPr bwMode="white">
          <a:xfrm>
            <a:off x="3605714" y="1792037"/>
            <a:ext cx="295238" cy="324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219A204-F493-2E46-FCFC-6847C9FC2964}"/>
              </a:ext>
            </a:extLst>
          </p:cNvPr>
          <p:cNvSpPr/>
          <p:nvPr/>
        </p:nvSpPr>
        <p:spPr bwMode="white">
          <a:xfrm>
            <a:off x="4196190" y="3498860"/>
            <a:ext cx="295238" cy="324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68D63F8-2FA1-5C7C-9F23-536D5557083C}"/>
              </a:ext>
            </a:extLst>
          </p:cNvPr>
          <p:cNvSpPr/>
          <p:nvPr/>
        </p:nvSpPr>
        <p:spPr bwMode="white">
          <a:xfrm>
            <a:off x="2796190" y="4070980"/>
            <a:ext cx="295238" cy="324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A51894-5656-AA01-FF0C-93797A2AF49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738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FF7E0BF-F73F-A187-46EC-BE8D11CD5604}"/>
              </a:ext>
            </a:extLst>
          </p:cNvPr>
          <p:cNvSpPr/>
          <p:nvPr/>
        </p:nvSpPr>
        <p:spPr bwMode="white">
          <a:xfrm>
            <a:off x="2710476" y="3452017"/>
            <a:ext cx="295238" cy="324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933821E-71ED-E7F6-7F74-A26BE3DABB10}"/>
              </a:ext>
            </a:extLst>
          </p:cNvPr>
          <p:cNvSpPr/>
          <p:nvPr/>
        </p:nvSpPr>
        <p:spPr bwMode="white">
          <a:xfrm>
            <a:off x="5891428" y="3442479"/>
            <a:ext cx="323809" cy="343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496E5EF-1DA9-B65D-1C02-A417E8ED801B}"/>
              </a:ext>
            </a:extLst>
          </p:cNvPr>
          <p:cNvSpPr/>
          <p:nvPr/>
        </p:nvSpPr>
        <p:spPr bwMode="white">
          <a:xfrm>
            <a:off x="9072380" y="3452017"/>
            <a:ext cx="380952" cy="324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184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8A7C2B-89B9-1708-9402-67DEE4686CF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853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2276872"/>
            <a:ext cx="8856983" cy="860301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3636943"/>
            <a:ext cx="8856983" cy="860301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7" y="4997014"/>
            <a:ext cx="8856983" cy="860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0406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A38DA4-C046-6FFB-31A7-F3BB65D239C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480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70317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5885D9-906F-7C3A-7A82-3AB3303783D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28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242A528-3798-2667-5931-67E596B693E7}"/>
              </a:ext>
            </a:extLst>
          </p:cNvPr>
          <p:cNvSpPr/>
          <p:nvPr/>
        </p:nvSpPr>
        <p:spPr bwMode="white">
          <a:xfrm>
            <a:off x="7205714" y="2411464"/>
            <a:ext cx="495238" cy="428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5516C4B-5505-621D-A787-40FD43DA6C15}"/>
              </a:ext>
            </a:extLst>
          </p:cNvPr>
          <p:cNvSpPr/>
          <p:nvPr/>
        </p:nvSpPr>
        <p:spPr bwMode="white">
          <a:xfrm>
            <a:off x="5481904" y="3059700"/>
            <a:ext cx="495238" cy="428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B110C3D-16EA-1EFF-EF9E-879F1E22B77F}"/>
              </a:ext>
            </a:extLst>
          </p:cNvPr>
          <p:cNvSpPr/>
          <p:nvPr/>
        </p:nvSpPr>
        <p:spPr bwMode="white">
          <a:xfrm>
            <a:off x="8939047" y="3707936"/>
            <a:ext cx="495238" cy="428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566FEC7-D8F6-CB7C-4FB1-B3CBF82F7E1D}"/>
              </a:ext>
            </a:extLst>
          </p:cNvPr>
          <p:cNvSpPr/>
          <p:nvPr/>
        </p:nvSpPr>
        <p:spPr bwMode="white">
          <a:xfrm>
            <a:off x="3748571" y="4356171"/>
            <a:ext cx="495238" cy="428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7467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2024-01-09T06:59:41Z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