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99" y="3114139"/>
            <a:ext cx="10610403" cy="629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9C2AF-620A-52D7-4F51-E9D540761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6480" cy="2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E6CF4BD-5E5A-5ABA-51CA-3F395AE0BF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64" y="3396700"/>
            <a:ext cx="9696480" cy="336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3369"/>
          <a:stretch/>
        </p:blipFill>
        <p:spPr>
          <a:xfrm>
            <a:off x="5951984" y="3419871"/>
            <a:ext cx="2808312" cy="8732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b="3369"/>
          <a:stretch/>
        </p:blipFill>
        <p:spPr>
          <a:xfrm>
            <a:off x="6144304" y="4235810"/>
            <a:ext cx="2808312" cy="8732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b="3369"/>
          <a:stretch/>
        </p:blipFill>
        <p:spPr>
          <a:xfrm>
            <a:off x="5960864" y="5078589"/>
            <a:ext cx="2808312" cy="873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3369"/>
          <a:stretch/>
        </p:blipFill>
        <p:spPr>
          <a:xfrm>
            <a:off x="5375920" y="5887253"/>
            <a:ext cx="2793600" cy="868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06279-10D1-A7D8-007D-D259D10E0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B2C623-1EBA-A098-2CFD-94EDEFF77D39}"/>
              </a:ext>
            </a:extLst>
          </p:cNvPr>
          <p:cNvSpPr/>
          <p:nvPr/>
        </p:nvSpPr>
        <p:spPr bwMode="white">
          <a:xfrm>
            <a:off x="1960938" y="3769188"/>
            <a:ext cx="284956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1676F-D170-3F92-A359-28B14ACC480B}"/>
              </a:ext>
            </a:extLst>
          </p:cNvPr>
          <p:cNvSpPr/>
          <p:nvPr/>
        </p:nvSpPr>
        <p:spPr bwMode="white">
          <a:xfrm>
            <a:off x="1942553" y="4367271"/>
            <a:ext cx="312532" cy="33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AA2874-4B62-D40A-1E2D-19F4A50CE61B}"/>
              </a:ext>
            </a:extLst>
          </p:cNvPr>
          <p:cNvSpPr/>
          <p:nvPr/>
        </p:nvSpPr>
        <p:spPr bwMode="white">
          <a:xfrm>
            <a:off x="1970130" y="4983757"/>
            <a:ext cx="266571" cy="32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503FB3-7B91-B46C-F021-5262D28CA162}"/>
              </a:ext>
            </a:extLst>
          </p:cNvPr>
          <p:cNvSpPr/>
          <p:nvPr/>
        </p:nvSpPr>
        <p:spPr bwMode="white">
          <a:xfrm>
            <a:off x="1951746" y="5600242"/>
            <a:ext cx="312532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059B8D-7241-2FBC-E572-BCBD639C5501}"/>
              </a:ext>
            </a:extLst>
          </p:cNvPr>
          <p:cNvSpPr/>
          <p:nvPr/>
        </p:nvSpPr>
        <p:spPr bwMode="white">
          <a:xfrm>
            <a:off x="1914977" y="6216728"/>
            <a:ext cx="367685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6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0670A-32C5-3EB4-1A4E-3AA4DFF70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615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27056-2304-D340-DB2E-8814DBE7C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C77B9-476F-EB77-BF19-B98057DBD5F5}"/>
              </a:ext>
            </a:extLst>
          </p:cNvPr>
          <p:cNvSpPr/>
          <p:nvPr/>
        </p:nvSpPr>
        <p:spPr bwMode="white">
          <a:xfrm>
            <a:off x="1139047" y="1114970"/>
            <a:ext cx="495238" cy="4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DB986A-FA0F-B414-CE8F-D83365EA9C92}"/>
              </a:ext>
            </a:extLst>
          </p:cNvPr>
          <p:cNvSpPr/>
          <p:nvPr/>
        </p:nvSpPr>
        <p:spPr bwMode="white">
          <a:xfrm>
            <a:off x="1262857" y="1925139"/>
            <a:ext cx="276190" cy="2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798321-C02D-3F4F-ABA1-271339E9BAC5}"/>
              </a:ext>
            </a:extLst>
          </p:cNvPr>
          <p:cNvSpPr/>
          <p:nvPr/>
        </p:nvSpPr>
        <p:spPr bwMode="white">
          <a:xfrm>
            <a:off x="1262857" y="2554211"/>
            <a:ext cx="276190" cy="2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8BB5AF-ACB0-432E-7EA8-AF56696B7B8D}"/>
              </a:ext>
            </a:extLst>
          </p:cNvPr>
          <p:cNvSpPr/>
          <p:nvPr/>
        </p:nvSpPr>
        <p:spPr bwMode="white">
          <a:xfrm>
            <a:off x="1139047" y="3021250"/>
            <a:ext cx="485714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847A89-D58D-D959-5F70-694DE84F947B}"/>
              </a:ext>
            </a:extLst>
          </p:cNvPr>
          <p:cNvSpPr/>
          <p:nvPr/>
        </p:nvSpPr>
        <p:spPr bwMode="white">
          <a:xfrm>
            <a:off x="1262857" y="3831418"/>
            <a:ext cx="276190" cy="21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3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