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957512"/>
            <a:ext cx="103917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416AD-DBCE-F640-0F72-74BD7FEE5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8C21B4-FE7A-61B8-3DA5-2F86B10CE4CA}"/>
              </a:ext>
            </a:extLst>
          </p:cNvPr>
          <p:cNvSpPr/>
          <p:nvPr/>
        </p:nvSpPr>
        <p:spPr bwMode="white">
          <a:xfrm>
            <a:off x="1986666" y="1801582"/>
            <a:ext cx="323809" cy="34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DACE75-FCE9-B3F5-C383-5DE18CBA3EFA}"/>
              </a:ext>
            </a:extLst>
          </p:cNvPr>
          <p:cNvSpPr/>
          <p:nvPr/>
        </p:nvSpPr>
        <p:spPr bwMode="white">
          <a:xfrm>
            <a:off x="2005714" y="2411850"/>
            <a:ext cx="295238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EDACBC-9703-BCFB-AB61-D26E8BB7B798}"/>
              </a:ext>
            </a:extLst>
          </p:cNvPr>
          <p:cNvSpPr/>
          <p:nvPr/>
        </p:nvSpPr>
        <p:spPr bwMode="white">
          <a:xfrm>
            <a:off x="1958095" y="3012582"/>
            <a:ext cx="371428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45A66B-E6A7-945E-73DE-17DD3A22CD6D}"/>
              </a:ext>
            </a:extLst>
          </p:cNvPr>
          <p:cNvSpPr/>
          <p:nvPr/>
        </p:nvSpPr>
        <p:spPr bwMode="white">
          <a:xfrm>
            <a:off x="1986666" y="3613315"/>
            <a:ext cx="323809" cy="34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6C5D74-2752-6C85-FDDC-F26B9903C18C}"/>
              </a:ext>
            </a:extLst>
          </p:cNvPr>
          <p:cNvSpPr/>
          <p:nvPr/>
        </p:nvSpPr>
        <p:spPr bwMode="white">
          <a:xfrm>
            <a:off x="1986666" y="4223582"/>
            <a:ext cx="323809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C46B2-4BE3-441F-C4FE-AFC64CEC1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A568BC-E86F-9687-33E1-F3EB4AF1C67A}"/>
              </a:ext>
            </a:extLst>
          </p:cNvPr>
          <p:cNvSpPr/>
          <p:nvPr/>
        </p:nvSpPr>
        <p:spPr bwMode="white">
          <a:xfrm>
            <a:off x="3662857" y="3861048"/>
            <a:ext cx="35132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t="-1575" r="1965" b="21890"/>
          <a:stretch/>
        </p:blipFill>
        <p:spPr>
          <a:xfrm>
            <a:off x="2999656" y="3068959"/>
            <a:ext cx="8460000" cy="75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02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20D26-AE53-7747-3FC8-1054270E06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3717032"/>
            <a:ext cx="2304255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745" y="4869160"/>
            <a:ext cx="2712303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7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F5F5F-D9A7-0F4A-44F8-CD39823B9A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124744"/>
            <a:ext cx="2304255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573016"/>
            <a:ext cx="2304255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4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072CA-37B7-87A1-B419-36EC57ABA7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-1575" r="1965" b="21890"/>
          <a:stretch/>
        </p:blipFill>
        <p:spPr>
          <a:xfrm>
            <a:off x="2639616" y="4837716"/>
            <a:ext cx="8784976" cy="75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2024-01-09T07:43:16Z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