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302" r:id="rId2"/>
    <p:sldId id="324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481347-84BC-4A49-9492-D411FAC32F3D}" type="datetimeFigureOut">
              <a:rPr lang="zh-CN" altLang="en-US" smtClean="0"/>
              <a:t>2024/1/9 Tuesday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B23970-3C2C-4235-8DD6-7AF9E84C77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24586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B23970-3C2C-4235-8DD6-7AF9E84C773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55594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B23970-3C2C-4235-8DD6-7AF9E84C773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82964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81462" y="2947987"/>
            <a:ext cx="4029075" cy="962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89BF47-2F4B-2862-7DA4-96C06B1EFBD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84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1306626-5CBD-D250-2CAD-869C34098E8A}"/>
              </a:ext>
            </a:extLst>
          </p:cNvPr>
          <p:cNvSpPr/>
          <p:nvPr/>
        </p:nvSpPr>
        <p:spPr bwMode="white">
          <a:xfrm>
            <a:off x="4815238" y="3413936"/>
            <a:ext cx="2466666" cy="314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/>
          <a:srcRect r="4119"/>
          <a:stretch/>
        </p:blipFill>
        <p:spPr>
          <a:xfrm>
            <a:off x="4817208" y="1628799"/>
            <a:ext cx="6660000" cy="52968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4"/>
          <a:srcRect r="4119"/>
          <a:stretch/>
        </p:blipFill>
        <p:spPr>
          <a:xfrm>
            <a:off x="5375920" y="2234927"/>
            <a:ext cx="6101288" cy="52968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4"/>
          <a:srcRect r="4119"/>
          <a:stretch/>
        </p:blipFill>
        <p:spPr>
          <a:xfrm>
            <a:off x="4367808" y="2807808"/>
            <a:ext cx="7109400" cy="529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823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D5AE68-E899-58BB-8236-770EE90AD0E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885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9" y="2013894"/>
            <a:ext cx="6228000" cy="60271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5351" y="3079718"/>
            <a:ext cx="6228000" cy="60271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4105" y="4163376"/>
            <a:ext cx="6228000" cy="60271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4105" y="5229200"/>
            <a:ext cx="6228000" cy="602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7081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57FB30-74CE-F1E7-87CF-E0543B2CE12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0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B35367D-C4EA-7F68-D692-1ED98225B293}"/>
              </a:ext>
            </a:extLst>
          </p:cNvPr>
          <p:cNvSpPr/>
          <p:nvPr/>
        </p:nvSpPr>
        <p:spPr bwMode="white">
          <a:xfrm>
            <a:off x="6148571" y="1600789"/>
            <a:ext cx="228571" cy="238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C6F935D-BECB-D3E8-8D75-FA28D822929D}"/>
              </a:ext>
            </a:extLst>
          </p:cNvPr>
          <p:cNvSpPr/>
          <p:nvPr/>
        </p:nvSpPr>
        <p:spPr bwMode="white">
          <a:xfrm>
            <a:off x="5377142" y="2524919"/>
            <a:ext cx="285714" cy="238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AE8E645-072B-DAE7-2DA1-1FB9860514FF}"/>
              </a:ext>
            </a:extLst>
          </p:cNvPr>
          <p:cNvSpPr/>
          <p:nvPr/>
        </p:nvSpPr>
        <p:spPr bwMode="white">
          <a:xfrm>
            <a:off x="4300952" y="2982221"/>
            <a:ext cx="247619" cy="238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D4CC463-C9A1-79D0-3F1E-1ED91F5DBEA8}"/>
              </a:ext>
            </a:extLst>
          </p:cNvPr>
          <p:cNvSpPr/>
          <p:nvPr/>
        </p:nvSpPr>
        <p:spPr bwMode="white">
          <a:xfrm>
            <a:off x="2862857" y="4363652"/>
            <a:ext cx="257142" cy="238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1675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C8F96F-E679-B0FB-8967-FB8C69D8AF9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69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7EE2FCE-7B03-F84D-26AF-344713444458}"/>
              </a:ext>
            </a:extLst>
          </p:cNvPr>
          <p:cNvSpPr/>
          <p:nvPr/>
        </p:nvSpPr>
        <p:spPr bwMode="white">
          <a:xfrm>
            <a:off x="1986666" y="3900946"/>
            <a:ext cx="209523" cy="228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F96100F-92AA-CEE6-B802-40F7678ECDF1}"/>
              </a:ext>
            </a:extLst>
          </p:cNvPr>
          <p:cNvSpPr/>
          <p:nvPr/>
        </p:nvSpPr>
        <p:spPr bwMode="white">
          <a:xfrm>
            <a:off x="6758095" y="3900946"/>
            <a:ext cx="247619" cy="228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8BF16E2-6198-7B96-CA86-BECB715CA103}"/>
              </a:ext>
            </a:extLst>
          </p:cNvPr>
          <p:cNvSpPr/>
          <p:nvPr/>
        </p:nvSpPr>
        <p:spPr bwMode="white">
          <a:xfrm>
            <a:off x="1958095" y="4358892"/>
            <a:ext cx="257142" cy="238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0459C62-BCDC-E929-4795-5B47CBFA1891}"/>
              </a:ext>
            </a:extLst>
          </p:cNvPr>
          <p:cNvSpPr/>
          <p:nvPr/>
        </p:nvSpPr>
        <p:spPr bwMode="white">
          <a:xfrm>
            <a:off x="6786666" y="4358892"/>
            <a:ext cx="209523" cy="238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2FFB0C4-B5A5-89B8-4A8F-CAD76CB7D4DE}"/>
              </a:ext>
            </a:extLst>
          </p:cNvPr>
          <p:cNvSpPr/>
          <p:nvPr/>
        </p:nvSpPr>
        <p:spPr bwMode="white">
          <a:xfrm>
            <a:off x="1958095" y="4816838"/>
            <a:ext cx="257142" cy="238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58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9F6CB5-2353-BA13-307F-4760BF33C52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085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67972CC-1BAB-B0AD-4E7D-CD0DCF526B7C}"/>
              </a:ext>
            </a:extLst>
          </p:cNvPr>
          <p:cNvSpPr/>
          <p:nvPr/>
        </p:nvSpPr>
        <p:spPr bwMode="white">
          <a:xfrm>
            <a:off x="1853333" y="3626719"/>
            <a:ext cx="228571" cy="229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00AAE9E-35A3-76CB-F626-3FC464A3A481}"/>
              </a:ext>
            </a:extLst>
          </p:cNvPr>
          <p:cNvSpPr/>
          <p:nvPr/>
        </p:nvSpPr>
        <p:spPr bwMode="white">
          <a:xfrm>
            <a:off x="3948571" y="3626719"/>
            <a:ext cx="209523" cy="229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5EE05ED-3A99-08A0-2798-BE8419ED8B8A}"/>
              </a:ext>
            </a:extLst>
          </p:cNvPr>
          <p:cNvSpPr/>
          <p:nvPr/>
        </p:nvSpPr>
        <p:spPr bwMode="white">
          <a:xfrm>
            <a:off x="6034285" y="3626719"/>
            <a:ext cx="219047" cy="229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03ABA34-B8F3-6C7D-E65F-AD748A55698A}"/>
              </a:ext>
            </a:extLst>
          </p:cNvPr>
          <p:cNvSpPr/>
          <p:nvPr/>
        </p:nvSpPr>
        <p:spPr bwMode="white">
          <a:xfrm>
            <a:off x="8110476" y="3626719"/>
            <a:ext cx="161904" cy="229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76B8949-93C5-37C4-F735-288A3B9F5E5A}"/>
              </a:ext>
            </a:extLst>
          </p:cNvPr>
          <p:cNvSpPr/>
          <p:nvPr/>
        </p:nvSpPr>
        <p:spPr bwMode="white">
          <a:xfrm>
            <a:off x="10148571" y="3617170"/>
            <a:ext cx="219047" cy="238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CEDCB8-726C-5776-3AEE-810BAFDCBEC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13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95278AF-DF33-D386-DF41-F0178CEBA305}"/>
              </a:ext>
            </a:extLst>
          </p:cNvPr>
          <p:cNvSpPr/>
          <p:nvPr/>
        </p:nvSpPr>
        <p:spPr bwMode="white">
          <a:xfrm>
            <a:off x="1615238" y="1772760"/>
            <a:ext cx="238095" cy="238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E868C73-CF26-9B09-CA82-89168EE17E29}"/>
              </a:ext>
            </a:extLst>
          </p:cNvPr>
          <p:cNvSpPr/>
          <p:nvPr/>
        </p:nvSpPr>
        <p:spPr bwMode="white">
          <a:xfrm>
            <a:off x="1605714" y="2392397"/>
            <a:ext cx="247619" cy="247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B5F7FE1-B855-317D-C7E5-DA167F2C185B}"/>
              </a:ext>
            </a:extLst>
          </p:cNvPr>
          <p:cNvSpPr/>
          <p:nvPr/>
        </p:nvSpPr>
        <p:spPr bwMode="white">
          <a:xfrm>
            <a:off x="1586666" y="3021566"/>
            <a:ext cx="285714" cy="238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6502914-470D-8AE7-7582-688BC8E4A74B}"/>
              </a:ext>
            </a:extLst>
          </p:cNvPr>
          <p:cNvSpPr/>
          <p:nvPr/>
        </p:nvSpPr>
        <p:spPr bwMode="white">
          <a:xfrm>
            <a:off x="1615238" y="3650735"/>
            <a:ext cx="238095" cy="238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4243DB1-2A07-5C3A-E5AE-28347E05A285}"/>
              </a:ext>
            </a:extLst>
          </p:cNvPr>
          <p:cNvSpPr/>
          <p:nvPr/>
        </p:nvSpPr>
        <p:spPr bwMode="white">
          <a:xfrm>
            <a:off x="1586666" y="4270372"/>
            <a:ext cx="285714" cy="238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7434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19A9C3-30CB-2F2B-A3DB-EBE8F2AD56D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391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C72CA64-BBA8-C619-3ADE-29F9AF89AEE0}"/>
              </a:ext>
            </a:extLst>
          </p:cNvPr>
          <p:cNvSpPr/>
          <p:nvPr/>
        </p:nvSpPr>
        <p:spPr bwMode="white">
          <a:xfrm>
            <a:off x="1539047" y="1753257"/>
            <a:ext cx="371428" cy="304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5A1F5DE-5C1A-0E1E-2DD9-919658ECD5B5}"/>
              </a:ext>
            </a:extLst>
          </p:cNvPr>
          <p:cNvSpPr/>
          <p:nvPr/>
        </p:nvSpPr>
        <p:spPr bwMode="white">
          <a:xfrm>
            <a:off x="1634285" y="2496405"/>
            <a:ext cx="219047" cy="161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F0B8997-F031-5C77-1DF0-13DCAFDAC042}"/>
              </a:ext>
            </a:extLst>
          </p:cNvPr>
          <p:cNvSpPr/>
          <p:nvPr/>
        </p:nvSpPr>
        <p:spPr bwMode="white">
          <a:xfrm>
            <a:off x="6824761" y="2496405"/>
            <a:ext cx="219047" cy="161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42A78ED-0615-A8BE-0BF1-0FE76D4F592E}"/>
              </a:ext>
            </a:extLst>
          </p:cNvPr>
          <p:cNvSpPr/>
          <p:nvPr/>
        </p:nvSpPr>
        <p:spPr bwMode="white">
          <a:xfrm>
            <a:off x="1634285" y="3115695"/>
            <a:ext cx="219047" cy="17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94FFBB9-C941-3E35-6827-BDF1C4F07B17}"/>
              </a:ext>
            </a:extLst>
          </p:cNvPr>
          <p:cNvSpPr/>
          <p:nvPr/>
        </p:nvSpPr>
        <p:spPr bwMode="white">
          <a:xfrm>
            <a:off x="6739047" y="3001365"/>
            <a:ext cx="361904" cy="304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8583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35B7F3-AD65-94DA-602A-45A206EAEFD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1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53B262F-5E53-EF17-4BE0-59EAEF1A902B}"/>
              </a:ext>
            </a:extLst>
          </p:cNvPr>
          <p:cNvSpPr/>
          <p:nvPr/>
        </p:nvSpPr>
        <p:spPr bwMode="white">
          <a:xfrm>
            <a:off x="1605714" y="1763102"/>
            <a:ext cx="247619" cy="247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377ED9F-0875-A2DB-4FCB-84A6A429403C}"/>
              </a:ext>
            </a:extLst>
          </p:cNvPr>
          <p:cNvSpPr/>
          <p:nvPr/>
        </p:nvSpPr>
        <p:spPr bwMode="white">
          <a:xfrm>
            <a:off x="1605714" y="2392172"/>
            <a:ext cx="247619" cy="247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F781198-ACF2-72EB-FEE3-DAB253DD851C}"/>
              </a:ext>
            </a:extLst>
          </p:cNvPr>
          <p:cNvSpPr/>
          <p:nvPr/>
        </p:nvSpPr>
        <p:spPr bwMode="white">
          <a:xfrm>
            <a:off x="1605714" y="3011710"/>
            <a:ext cx="247619" cy="247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3A04216-D237-DB89-6671-9B33408B52B2}"/>
              </a:ext>
            </a:extLst>
          </p:cNvPr>
          <p:cNvSpPr/>
          <p:nvPr/>
        </p:nvSpPr>
        <p:spPr bwMode="white">
          <a:xfrm>
            <a:off x="1615238" y="3640780"/>
            <a:ext cx="238095" cy="238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A835224-B262-E62E-6391-F204B0AD7C93}"/>
              </a:ext>
            </a:extLst>
          </p:cNvPr>
          <p:cNvSpPr/>
          <p:nvPr/>
        </p:nvSpPr>
        <p:spPr bwMode="white">
          <a:xfrm>
            <a:off x="1586666" y="4269850"/>
            <a:ext cx="285714" cy="238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1084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EAEB85-73E7-C773-A960-69993BFDAEC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9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F4E827A-8C33-660A-CCCA-6A95A5C97A83}"/>
              </a:ext>
            </a:extLst>
          </p:cNvPr>
          <p:cNvSpPr/>
          <p:nvPr/>
        </p:nvSpPr>
        <p:spPr bwMode="white">
          <a:xfrm>
            <a:off x="1596190" y="2381708"/>
            <a:ext cx="247619" cy="238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DAD5E38-D857-23A8-9F6E-7982FED18F16}"/>
              </a:ext>
            </a:extLst>
          </p:cNvPr>
          <p:cNvSpPr/>
          <p:nvPr/>
        </p:nvSpPr>
        <p:spPr bwMode="white">
          <a:xfrm>
            <a:off x="1615238" y="2829386"/>
            <a:ext cx="228571" cy="238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C472298-D6A4-8E8A-C9AB-2693903014E2}"/>
              </a:ext>
            </a:extLst>
          </p:cNvPr>
          <p:cNvSpPr/>
          <p:nvPr/>
        </p:nvSpPr>
        <p:spPr bwMode="white">
          <a:xfrm>
            <a:off x="1615238" y="3286589"/>
            <a:ext cx="228571" cy="238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8D82519-43A2-DF52-EF51-C833BF0B9032}"/>
              </a:ext>
            </a:extLst>
          </p:cNvPr>
          <p:cNvSpPr/>
          <p:nvPr/>
        </p:nvSpPr>
        <p:spPr bwMode="white">
          <a:xfrm>
            <a:off x="1577142" y="3734267"/>
            <a:ext cx="285714" cy="238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CC49899-E87A-EAF7-FC7A-88AC5D4E4454}"/>
              </a:ext>
            </a:extLst>
          </p:cNvPr>
          <p:cNvSpPr/>
          <p:nvPr/>
        </p:nvSpPr>
        <p:spPr bwMode="white">
          <a:xfrm>
            <a:off x="1615238" y="4181945"/>
            <a:ext cx="228571" cy="238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1645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14607B-7B6D-F92D-7024-07A11DC7D76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720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6DCC0F9-A1FA-2FA8-8727-4C726917EC33}"/>
              </a:ext>
            </a:extLst>
          </p:cNvPr>
          <p:cNvSpPr/>
          <p:nvPr/>
        </p:nvSpPr>
        <p:spPr bwMode="white">
          <a:xfrm>
            <a:off x="2567619" y="3385470"/>
            <a:ext cx="285714" cy="23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FC451B8-210B-985E-AD04-E3D7AD82D929}"/>
              </a:ext>
            </a:extLst>
          </p:cNvPr>
          <p:cNvSpPr/>
          <p:nvPr/>
        </p:nvSpPr>
        <p:spPr bwMode="white">
          <a:xfrm>
            <a:off x="3720000" y="3385470"/>
            <a:ext cx="257142" cy="23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AD1BF9D-A342-BCE3-BF38-47B90E1886A2}"/>
              </a:ext>
            </a:extLst>
          </p:cNvPr>
          <p:cNvSpPr/>
          <p:nvPr/>
        </p:nvSpPr>
        <p:spPr bwMode="white">
          <a:xfrm>
            <a:off x="4843809" y="3385470"/>
            <a:ext cx="219047" cy="23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C196B05-5D4C-F013-D6C0-58556FB2A0EB}"/>
              </a:ext>
            </a:extLst>
          </p:cNvPr>
          <p:cNvSpPr/>
          <p:nvPr/>
        </p:nvSpPr>
        <p:spPr bwMode="white">
          <a:xfrm>
            <a:off x="7739047" y="3385470"/>
            <a:ext cx="247619" cy="23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0B5A60-B07A-5A19-B46E-FE48F96F21ED}"/>
              </a:ext>
            </a:extLst>
          </p:cNvPr>
          <p:cNvSpPr/>
          <p:nvPr/>
        </p:nvSpPr>
        <p:spPr bwMode="white">
          <a:xfrm>
            <a:off x="8862857" y="3385470"/>
            <a:ext cx="266666" cy="23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0D83777-EA96-3C39-28DF-64C499F1BC65}"/>
              </a:ext>
            </a:extLst>
          </p:cNvPr>
          <p:cNvSpPr/>
          <p:nvPr/>
        </p:nvSpPr>
        <p:spPr bwMode="white">
          <a:xfrm>
            <a:off x="10015238" y="3385470"/>
            <a:ext cx="104761" cy="23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DD439C9-0671-7701-4C84-E1A5B910F99E}"/>
              </a:ext>
            </a:extLst>
          </p:cNvPr>
          <p:cNvSpPr/>
          <p:nvPr/>
        </p:nvSpPr>
        <p:spPr bwMode="white">
          <a:xfrm>
            <a:off x="2586666" y="3833822"/>
            <a:ext cx="238095" cy="23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BC4F108-FB36-19C7-7ED1-80D04445E913}"/>
              </a:ext>
            </a:extLst>
          </p:cNvPr>
          <p:cNvSpPr/>
          <p:nvPr/>
        </p:nvSpPr>
        <p:spPr bwMode="white">
          <a:xfrm>
            <a:off x="3700952" y="3833822"/>
            <a:ext cx="209523" cy="23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BB28F9E-A051-89B4-7643-1A59EC4031F9}"/>
              </a:ext>
            </a:extLst>
          </p:cNvPr>
          <p:cNvSpPr/>
          <p:nvPr/>
        </p:nvSpPr>
        <p:spPr bwMode="white">
          <a:xfrm>
            <a:off x="4786666" y="3833822"/>
            <a:ext cx="247619" cy="23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6A54434-8196-37F5-6641-5B299D72F6E3}"/>
              </a:ext>
            </a:extLst>
          </p:cNvPr>
          <p:cNvSpPr/>
          <p:nvPr/>
        </p:nvSpPr>
        <p:spPr bwMode="white">
          <a:xfrm>
            <a:off x="7748571" y="3833822"/>
            <a:ext cx="238095" cy="23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FB014CC-00A3-0028-C477-02E0F1DBD377}"/>
              </a:ext>
            </a:extLst>
          </p:cNvPr>
          <p:cNvSpPr/>
          <p:nvPr/>
        </p:nvSpPr>
        <p:spPr bwMode="white">
          <a:xfrm>
            <a:off x="8862857" y="3833822"/>
            <a:ext cx="200000" cy="23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FA638AEA-68F0-7838-9188-B095036B3C17}"/>
              </a:ext>
            </a:extLst>
          </p:cNvPr>
          <p:cNvSpPr/>
          <p:nvPr/>
        </p:nvSpPr>
        <p:spPr bwMode="white">
          <a:xfrm>
            <a:off x="9958095" y="3833822"/>
            <a:ext cx="209523" cy="23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5130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19B0B4-071F-9098-E921-00B75BAA59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56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3BC2497-6546-E4DB-18A3-7D093A44BC5E}"/>
              </a:ext>
            </a:extLst>
          </p:cNvPr>
          <p:cNvSpPr/>
          <p:nvPr/>
        </p:nvSpPr>
        <p:spPr bwMode="white">
          <a:xfrm>
            <a:off x="1615238" y="1582212"/>
            <a:ext cx="228571" cy="228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6BB03A0-562B-AE34-BE8A-A10C72228627}"/>
              </a:ext>
            </a:extLst>
          </p:cNvPr>
          <p:cNvSpPr/>
          <p:nvPr/>
        </p:nvSpPr>
        <p:spPr bwMode="white">
          <a:xfrm>
            <a:off x="1577142" y="2926586"/>
            <a:ext cx="285714" cy="238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E5A9AC3-5C0D-3D73-306B-FF16FDC12A00}"/>
              </a:ext>
            </a:extLst>
          </p:cNvPr>
          <p:cNvSpPr/>
          <p:nvPr/>
        </p:nvSpPr>
        <p:spPr bwMode="white">
          <a:xfrm>
            <a:off x="1596190" y="3832370"/>
            <a:ext cx="247619" cy="238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C16512E-08B4-9E4E-B4AC-53451D081472}"/>
              </a:ext>
            </a:extLst>
          </p:cNvPr>
          <p:cNvSpPr/>
          <p:nvPr/>
        </p:nvSpPr>
        <p:spPr bwMode="white">
          <a:xfrm>
            <a:off x="1615238" y="4728619"/>
            <a:ext cx="228571" cy="238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9520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993AA9-3E06-C56B-25D0-46B81AE5393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145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ACBE3BC-11E4-2DFD-9E7F-311EE266F5F7}"/>
              </a:ext>
            </a:extLst>
          </p:cNvPr>
          <p:cNvSpPr/>
          <p:nvPr/>
        </p:nvSpPr>
        <p:spPr bwMode="white">
          <a:xfrm>
            <a:off x="3643809" y="2543518"/>
            <a:ext cx="419047" cy="304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99411F7-4A1B-B063-A34F-3CCAC9C09B2C}"/>
              </a:ext>
            </a:extLst>
          </p:cNvPr>
          <p:cNvSpPr/>
          <p:nvPr/>
        </p:nvSpPr>
        <p:spPr bwMode="white">
          <a:xfrm>
            <a:off x="5167619" y="3124504"/>
            <a:ext cx="838095" cy="304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26BB79C-E09E-6BDD-839F-C95AA5C74F81}"/>
              </a:ext>
            </a:extLst>
          </p:cNvPr>
          <p:cNvSpPr/>
          <p:nvPr/>
        </p:nvSpPr>
        <p:spPr bwMode="white">
          <a:xfrm>
            <a:off x="6634285" y="4943656"/>
            <a:ext cx="1209523" cy="209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r="4119"/>
          <a:stretch/>
        </p:blipFill>
        <p:spPr>
          <a:xfrm>
            <a:off x="4439817" y="3690431"/>
            <a:ext cx="1854000" cy="52549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/>
          <a:srcRect r="4119"/>
          <a:stretch/>
        </p:blipFill>
        <p:spPr>
          <a:xfrm>
            <a:off x="5106096" y="4271656"/>
            <a:ext cx="2286048" cy="525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790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2</Words>
  <Application>Microsoft Office PowerPoint</Application>
  <PresentationFormat>宽屏</PresentationFormat>
  <Paragraphs>2</Paragraphs>
  <Slides>13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等线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2024-01-09T07:19:04Z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