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1" r:id="rId9"/>
    <p:sldId id="340" r:id="rId10"/>
    <p:sldId id="339" r:id="rId11"/>
    <p:sldId id="338" r:id="rId12"/>
    <p:sldId id="334" r:id="rId13"/>
    <p:sldId id="331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00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2881312"/>
            <a:ext cx="9105900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EB4F70-6F11-B0E9-0429-578AA2CBAD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62CF2E-7372-1F76-0D11-A4559B12141C}"/>
              </a:ext>
            </a:extLst>
          </p:cNvPr>
          <p:cNvSpPr/>
          <p:nvPr/>
        </p:nvSpPr>
        <p:spPr bwMode="white">
          <a:xfrm>
            <a:off x="1091428" y="1057914"/>
            <a:ext cx="247619" cy="2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0A7456-13E3-8B54-3CCE-227D26C40ADE}"/>
              </a:ext>
            </a:extLst>
          </p:cNvPr>
          <p:cNvSpPr/>
          <p:nvPr/>
        </p:nvSpPr>
        <p:spPr bwMode="white">
          <a:xfrm>
            <a:off x="1081904" y="2680734"/>
            <a:ext cx="257142" cy="25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72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06ACD3-18E8-231C-3AEF-E80EA65E4D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66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CDA4813-A17D-254A-DC1D-D8DF9F0668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26"/>
          <a:stretch/>
        </p:blipFill>
        <p:spPr>
          <a:xfrm>
            <a:off x="1199456" y="2538412"/>
            <a:ext cx="7200800" cy="812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F46E443-9050-751A-E5EF-4326B1A5CE2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8"/>
          <a:stretch/>
        </p:blipFill>
        <p:spPr>
          <a:xfrm>
            <a:off x="1199456" y="4725144"/>
            <a:ext cx="8136904" cy="816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B25911F-24B8-D06E-297C-FE4E500FF2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59"/>
          <a:stretch/>
        </p:blipFill>
        <p:spPr>
          <a:xfrm>
            <a:off x="9768408" y="2318877"/>
            <a:ext cx="1559576" cy="1718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5B25911F-24B8-D06E-297C-FE4E500FF2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4" r="66891"/>
          <a:stretch/>
        </p:blipFill>
        <p:spPr>
          <a:xfrm>
            <a:off x="9720104" y="4437112"/>
            <a:ext cx="1656184" cy="1718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91544" y="2576755"/>
            <a:ext cx="1713741" cy="7082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99656" y="4763487"/>
            <a:ext cx="1713741" cy="70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4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D5C249-D3C2-A30D-692F-260C68D7654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86"/>
          <a:stretch/>
        </p:blipFill>
        <p:spPr>
          <a:xfrm>
            <a:off x="720000" y="972000"/>
            <a:ext cx="8328328" cy="857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14F5692-9EE5-EBC6-AA79-F9998EF9750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/>
        </p:blipFill>
        <p:spPr>
          <a:xfrm>
            <a:off x="720000" y="3212976"/>
            <a:ext cx="5736040" cy="791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F26EE22-9C8B-A1D1-E710-A71FB96D7A6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6"/>
          <a:stretch/>
        </p:blipFill>
        <p:spPr>
          <a:xfrm>
            <a:off x="720000" y="5229083"/>
            <a:ext cx="7680256" cy="857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5B25911F-24B8-D06E-297C-FE4E500FF2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3" r="49555"/>
          <a:stretch/>
        </p:blipFill>
        <p:spPr>
          <a:xfrm>
            <a:off x="9705283" y="846090"/>
            <a:ext cx="1512168" cy="1718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5B25911F-24B8-D06E-297C-FE4E500FF2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73" r="30658"/>
          <a:stretch/>
        </p:blipFill>
        <p:spPr>
          <a:xfrm>
            <a:off x="9723054" y="2862197"/>
            <a:ext cx="1584176" cy="1718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5B25911F-24B8-D06E-297C-FE4E500FF2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47" r="12218"/>
          <a:stretch/>
        </p:blipFill>
        <p:spPr>
          <a:xfrm>
            <a:off x="9687050" y="4931907"/>
            <a:ext cx="1656184" cy="1718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1784" y="1046587"/>
            <a:ext cx="1713741" cy="7082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87488" y="3212976"/>
            <a:ext cx="1713741" cy="70823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74279" y="5303670"/>
            <a:ext cx="1713741" cy="70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67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5F2126-9E1A-A684-CD1A-910A07A827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3360"/>
            <a:ext cx="10800000" cy="322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1A7440-1B20-E20E-348A-C88054551ED5}"/>
              </a:ext>
            </a:extLst>
          </p:cNvPr>
          <p:cNvSpPr/>
          <p:nvPr/>
        </p:nvSpPr>
        <p:spPr bwMode="white">
          <a:xfrm>
            <a:off x="2634285" y="1965949"/>
            <a:ext cx="266666" cy="247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0A0345-91D3-3045-0CF1-9D6263749030}"/>
              </a:ext>
            </a:extLst>
          </p:cNvPr>
          <p:cNvSpPr/>
          <p:nvPr/>
        </p:nvSpPr>
        <p:spPr bwMode="white">
          <a:xfrm>
            <a:off x="4015238" y="3062706"/>
            <a:ext cx="238095" cy="23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3E3C02B-63F1-CCF8-19A9-289A4F1046E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95"/>
          <a:stretch/>
        </p:blipFill>
        <p:spPr>
          <a:xfrm>
            <a:off x="1199456" y="4010582"/>
            <a:ext cx="4536504" cy="2658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62F35D-79BA-6FBF-250C-691000608E36}"/>
              </a:ext>
            </a:extLst>
          </p:cNvPr>
          <p:cNvSpPr/>
          <p:nvPr/>
        </p:nvSpPr>
        <p:spPr bwMode="white">
          <a:xfrm>
            <a:off x="2618503" y="4134467"/>
            <a:ext cx="257142" cy="25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4C894A-12A5-F49B-5C81-75371E53D698}"/>
              </a:ext>
            </a:extLst>
          </p:cNvPr>
          <p:cNvSpPr/>
          <p:nvPr/>
        </p:nvSpPr>
        <p:spPr bwMode="white">
          <a:xfrm>
            <a:off x="2599456" y="5220850"/>
            <a:ext cx="304761" cy="24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4B0017-0223-5ED9-1FBA-EEAEE6ABBF69}"/>
              </a:ext>
            </a:extLst>
          </p:cNvPr>
          <p:cNvSpPr/>
          <p:nvPr/>
        </p:nvSpPr>
        <p:spPr bwMode="white">
          <a:xfrm>
            <a:off x="4418503" y="5764041"/>
            <a:ext cx="219047" cy="24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4692" y="3118324"/>
            <a:ext cx="5329899" cy="292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09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6D30E3-81A7-2D7C-84EA-D9C7AA4B87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9" y="2132856"/>
            <a:ext cx="10032511" cy="6539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9" y="3338063"/>
            <a:ext cx="10032511" cy="6539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9" y="4543270"/>
            <a:ext cx="10032511" cy="65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74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E90094-ACA8-17F4-B4DA-A2915E44EF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9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527927"/>
            <a:ext cx="10032511" cy="6539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775080"/>
            <a:ext cx="10032511" cy="65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033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208D4F-6322-DACA-BB28-B6C148FA3F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1683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C5F01D-C85E-3B65-181B-8432058A25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6600" cy="2179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1" y="1628800"/>
            <a:ext cx="9480455" cy="1445784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559496" y="1916832"/>
            <a:ext cx="4968552" cy="864096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007768" y="1940032"/>
            <a:ext cx="4968552" cy="864096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415480" y="1916832"/>
            <a:ext cx="5256584" cy="887296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4331804" y="1928432"/>
            <a:ext cx="5256584" cy="887296"/>
          </a:xfrm>
          <a:prstGeom prst="line">
            <a:avLst/>
          </a:prstGeom>
          <a:ln w="19050">
            <a:solidFill>
              <a:srgbClr val="ED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0583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C24744-A2F3-D7F4-0662-5D502035C4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3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8AB476-7B9E-1A2C-D1D2-74E0DAB81A16}"/>
              </a:ext>
            </a:extLst>
          </p:cNvPr>
          <p:cNvSpPr/>
          <p:nvPr/>
        </p:nvSpPr>
        <p:spPr bwMode="white">
          <a:xfrm>
            <a:off x="1119999" y="1556792"/>
            <a:ext cx="280799" cy="319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54A324-F856-431C-2F44-ADD0311293CC}"/>
              </a:ext>
            </a:extLst>
          </p:cNvPr>
          <p:cNvSpPr/>
          <p:nvPr/>
        </p:nvSpPr>
        <p:spPr bwMode="white">
          <a:xfrm>
            <a:off x="1120000" y="3212669"/>
            <a:ext cx="257142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DC7114-AA93-FE19-C6DA-7BF816448EDB}"/>
              </a:ext>
            </a:extLst>
          </p:cNvPr>
          <p:cNvSpPr/>
          <p:nvPr/>
        </p:nvSpPr>
        <p:spPr bwMode="white">
          <a:xfrm>
            <a:off x="1129523" y="4290097"/>
            <a:ext cx="238095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333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9206F6-81C5-0B30-F848-03FA9B8290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3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D2EF55-43CC-EFCE-8E04-574426C7B5E7}"/>
              </a:ext>
            </a:extLst>
          </p:cNvPr>
          <p:cNvSpPr/>
          <p:nvPr/>
        </p:nvSpPr>
        <p:spPr bwMode="white">
          <a:xfrm>
            <a:off x="1605714" y="2393676"/>
            <a:ext cx="238095" cy="24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404C7F-FE44-3E83-D527-D4B0287414D3}"/>
              </a:ext>
            </a:extLst>
          </p:cNvPr>
          <p:cNvSpPr/>
          <p:nvPr/>
        </p:nvSpPr>
        <p:spPr bwMode="white">
          <a:xfrm>
            <a:off x="1596190" y="2947080"/>
            <a:ext cx="257142" cy="25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5538A9-3C1E-46A5-D3FB-0E0A63A8CE78}"/>
              </a:ext>
            </a:extLst>
          </p:cNvPr>
          <p:cNvSpPr/>
          <p:nvPr/>
        </p:nvSpPr>
        <p:spPr bwMode="white">
          <a:xfrm>
            <a:off x="1596190" y="3490943"/>
            <a:ext cx="257142" cy="25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4F22DE-7AAE-430A-BC64-CE0B93D8BBE7}"/>
              </a:ext>
            </a:extLst>
          </p:cNvPr>
          <p:cNvSpPr/>
          <p:nvPr/>
        </p:nvSpPr>
        <p:spPr bwMode="white">
          <a:xfrm>
            <a:off x="1567619" y="4044347"/>
            <a:ext cx="304761" cy="24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0A7FA3-831C-192C-8968-E22B599E9F8A}"/>
              </a:ext>
            </a:extLst>
          </p:cNvPr>
          <p:cNvSpPr/>
          <p:nvPr/>
        </p:nvSpPr>
        <p:spPr bwMode="white">
          <a:xfrm>
            <a:off x="1605714" y="4597751"/>
            <a:ext cx="238095" cy="24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DCEC69-B445-6D5B-66AE-E4DED7B137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0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75EE42-0E9A-7399-7805-677D8DBF57F6}"/>
              </a:ext>
            </a:extLst>
          </p:cNvPr>
          <p:cNvSpPr/>
          <p:nvPr/>
        </p:nvSpPr>
        <p:spPr bwMode="white">
          <a:xfrm>
            <a:off x="1843809" y="2915152"/>
            <a:ext cx="228571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A19408-2B5F-5049-19A1-AB46F1E40F10}"/>
              </a:ext>
            </a:extLst>
          </p:cNvPr>
          <p:cNvSpPr/>
          <p:nvPr/>
        </p:nvSpPr>
        <p:spPr bwMode="white">
          <a:xfrm>
            <a:off x="3872380" y="2915152"/>
            <a:ext cx="161904" cy="2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400D26-F7BD-7509-230A-07019B1ED606}"/>
              </a:ext>
            </a:extLst>
          </p:cNvPr>
          <p:cNvSpPr/>
          <p:nvPr/>
        </p:nvSpPr>
        <p:spPr bwMode="white">
          <a:xfrm>
            <a:off x="5843809" y="2915152"/>
            <a:ext cx="238095" cy="2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7BF5A0-D82E-D366-8E60-1A54441D5E78}"/>
              </a:ext>
            </a:extLst>
          </p:cNvPr>
          <p:cNvSpPr/>
          <p:nvPr/>
        </p:nvSpPr>
        <p:spPr bwMode="white">
          <a:xfrm>
            <a:off x="7853333" y="2915152"/>
            <a:ext cx="219047" cy="2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59719E-A07F-C657-15B2-F3B12951011F}"/>
              </a:ext>
            </a:extLst>
          </p:cNvPr>
          <p:cNvSpPr/>
          <p:nvPr/>
        </p:nvSpPr>
        <p:spPr bwMode="white">
          <a:xfrm>
            <a:off x="9853333" y="2915152"/>
            <a:ext cx="219047" cy="2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81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1B6390-8BDE-2934-E50E-963D58598B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5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ACC3F9-FEE2-305B-86C5-0997E407A742}"/>
              </a:ext>
            </a:extLst>
          </p:cNvPr>
          <p:cNvSpPr/>
          <p:nvPr/>
        </p:nvSpPr>
        <p:spPr bwMode="white">
          <a:xfrm>
            <a:off x="1605714" y="1629379"/>
            <a:ext cx="238095" cy="24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99F672-F9AC-A02E-9725-EE36A9A740F8}"/>
              </a:ext>
            </a:extLst>
          </p:cNvPr>
          <p:cNvSpPr/>
          <p:nvPr/>
        </p:nvSpPr>
        <p:spPr bwMode="white">
          <a:xfrm>
            <a:off x="1596190" y="3001303"/>
            <a:ext cx="257142" cy="24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351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8CEAEF-F833-DED4-7BE8-3CC4111437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0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1A7EC3-86FA-8311-BBA4-CC6F910D19E1}"/>
              </a:ext>
            </a:extLst>
          </p:cNvPr>
          <p:cNvSpPr/>
          <p:nvPr/>
        </p:nvSpPr>
        <p:spPr bwMode="white">
          <a:xfrm>
            <a:off x="1062857" y="1077006"/>
            <a:ext cx="295238" cy="2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C61706-BDC7-2354-9205-A264D2A424F6}"/>
              </a:ext>
            </a:extLst>
          </p:cNvPr>
          <p:cNvSpPr/>
          <p:nvPr/>
        </p:nvSpPr>
        <p:spPr bwMode="white">
          <a:xfrm>
            <a:off x="1062857" y="2451630"/>
            <a:ext cx="295238" cy="2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40FFC6-8EC4-708F-954E-EA86C40A5C67}"/>
              </a:ext>
            </a:extLst>
          </p:cNvPr>
          <p:cNvSpPr/>
          <p:nvPr/>
        </p:nvSpPr>
        <p:spPr bwMode="white">
          <a:xfrm>
            <a:off x="1081904" y="3816708"/>
            <a:ext cx="257142" cy="25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907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894226-D6F5-F1CE-5415-E94188A035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5F1513-6C0C-8B7B-4462-8470E35A89C9}"/>
              </a:ext>
            </a:extLst>
          </p:cNvPr>
          <p:cNvSpPr/>
          <p:nvPr/>
        </p:nvSpPr>
        <p:spPr bwMode="white">
          <a:xfrm>
            <a:off x="1596190" y="1610621"/>
            <a:ext cx="247619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A4A277-29A8-0B3E-BDC5-C91216B9E904}"/>
              </a:ext>
            </a:extLst>
          </p:cNvPr>
          <p:cNvSpPr/>
          <p:nvPr/>
        </p:nvSpPr>
        <p:spPr bwMode="white">
          <a:xfrm>
            <a:off x="1596190" y="2134863"/>
            <a:ext cx="247619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209E4A-3889-410C-E265-4F1E263A1E9B}"/>
              </a:ext>
            </a:extLst>
          </p:cNvPr>
          <p:cNvSpPr/>
          <p:nvPr/>
        </p:nvSpPr>
        <p:spPr bwMode="white">
          <a:xfrm>
            <a:off x="1567619" y="2659105"/>
            <a:ext cx="295238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8C866B-E1F2-B084-B014-96F033431E36}"/>
              </a:ext>
            </a:extLst>
          </p:cNvPr>
          <p:cNvSpPr/>
          <p:nvPr/>
        </p:nvSpPr>
        <p:spPr bwMode="white">
          <a:xfrm>
            <a:off x="1567619" y="3192878"/>
            <a:ext cx="295238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48DEDF-0D28-01E3-3C53-929E5B38B5C5}"/>
              </a:ext>
            </a:extLst>
          </p:cNvPr>
          <p:cNvSpPr/>
          <p:nvPr/>
        </p:nvSpPr>
        <p:spPr bwMode="white">
          <a:xfrm>
            <a:off x="1586666" y="3707589"/>
            <a:ext cx="257142" cy="25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70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7B0AE3-95E5-EF09-EFF4-8B5A6FCFB3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8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889CFF-93FA-997E-F70C-8729E227EAC0}"/>
              </a:ext>
            </a:extLst>
          </p:cNvPr>
          <p:cNvSpPr/>
          <p:nvPr/>
        </p:nvSpPr>
        <p:spPr bwMode="white">
          <a:xfrm>
            <a:off x="7091428" y="2822062"/>
            <a:ext cx="390477" cy="31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97DEAD-B0FC-2283-23AD-2417B5FB6BB9}"/>
              </a:ext>
            </a:extLst>
          </p:cNvPr>
          <p:cNvSpPr/>
          <p:nvPr/>
        </p:nvSpPr>
        <p:spPr bwMode="white">
          <a:xfrm>
            <a:off x="10291428" y="3461002"/>
            <a:ext cx="380952" cy="31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C009D8-4898-A3DB-1078-0BF2889054B4}"/>
              </a:ext>
            </a:extLst>
          </p:cNvPr>
          <p:cNvSpPr/>
          <p:nvPr/>
        </p:nvSpPr>
        <p:spPr bwMode="white">
          <a:xfrm>
            <a:off x="8691428" y="4099941"/>
            <a:ext cx="390476" cy="31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674DC4-7A88-F3FE-1FE9-46316A9BACA1}"/>
              </a:ext>
            </a:extLst>
          </p:cNvPr>
          <p:cNvSpPr/>
          <p:nvPr/>
        </p:nvSpPr>
        <p:spPr bwMode="white">
          <a:xfrm>
            <a:off x="3891428" y="4738880"/>
            <a:ext cx="390476" cy="32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E98AE7-8C4B-959C-4C2E-063B5908D877}"/>
              </a:ext>
            </a:extLst>
          </p:cNvPr>
          <p:cNvSpPr/>
          <p:nvPr/>
        </p:nvSpPr>
        <p:spPr bwMode="white">
          <a:xfrm>
            <a:off x="5491428" y="5377819"/>
            <a:ext cx="390476" cy="32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87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DF0650-9FFB-8CFC-BF44-E080E70509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6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F0BA33-A41F-DA25-3D07-98D7A10D9EE3}"/>
              </a:ext>
            </a:extLst>
          </p:cNvPr>
          <p:cNvSpPr/>
          <p:nvPr/>
        </p:nvSpPr>
        <p:spPr bwMode="white">
          <a:xfrm>
            <a:off x="1596190" y="2335050"/>
            <a:ext cx="266666" cy="257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D071F1-7113-209B-CDC2-C4C48B50252B}"/>
              </a:ext>
            </a:extLst>
          </p:cNvPr>
          <p:cNvSpPr/>
          <p:nvPr/>
        </p:nvSpPr>
        <p:spPr bwMode="white">
          <a:xfrm>
            <a:off x="1615238" y="2868831"/>
            <a:ext cx="238095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BB76BB-BF4D-2847-8547-FF9A9EA9BAD5}"/>
              </a:ext>
            </a:extLst>
          </p:cNvPr>
          <p:cNvSpPr/>
          <p:nvPr/>
        </p:nvSpPr>
        <p:spPr bwMode="white">
          <a:xfrm>
            <a:off x="1577142" y="3393082"/>
            <a:ext cx="295238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10FEB8-B124-9E2B-6BD8-82162B31A5C8}"/>
              </a:ext>
            </a:extLst>
          </p:cNvPr>
          <p:cNvSpPr/>
          <p:nvPr/>
        </p:nvSpPr>
        <p:spPr bwMode="white">
          <a:xfrm>
            <a:off x="1596190" y="3917332"/>
            <a:ext cx="266666" cy="257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1DDC57-F42A-6AEC-4EDE-A0462E828E7D}"/>
              </a:ext>
            </a:extLst>
          </p:cNvPr>
          <p:cNvSpPr/>
          <p:nvPr/>
        </p:nvSpPr>
        <p:spPr bwMode="white">
          <a:xfrm>
            <a:off x="1577142" y="4441582"/>
            <a:ext cx="295238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088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E2281B-D6C4-E599-E53C-DF622C1EF1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28D3E5-A656-34BD-2E45-0E9AB1B33624}"/>
              </a:ext>
            </a:extLst>
          </p:cNvPr>
          <p:cNvSpPr/>
          <p:nvPr/>
        </p:nvSpPr>
        <p:spPr bwMode="white">
          <a:xfrm>
            <a:off x="1605714" y="1572889"/>
            <a:ext cx="247619" cy="2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BEBB5C-365C-F91C-249D-77459C0887BC}"/>
              </a:ext>
            </a:extLst>
          </p:cNvPr>
          <p:cNvSpPr/>
          <p:nvPr/>
        </p:nvSpPr>
        <p:spPr bwMode="white">
          <a:xfrm>
            <a:off x="1577142" y="2622060"/>
            <a:ext cx="295238" cy="24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253B6C-4931-194E-517B-2326FC9A2D85}"/>
              </a:ext>
            </a:extLst>
          </p:cNvPr>
          <p:cNvSpPr/>
          <p:nvPr/>
        </p:nvSpPr>
        <p:spPr bwMode="white">
          <a:xfrm>
            <a:off x="1577142" y="3671232"/>
            <a:ext cx="295238" cy="24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12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2024-01-08T14:35:54Z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