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734" y="2370770"/>
            <a:ext cx="7066532" cy="698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57" y="3929337"/>
            <a:ext cx="11580086" cy="50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59450-CBFB-95EA-B3B8-4379A12957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CBF18C-564D-EFD5-A6D8-C0D86AC64446}"/>
              </a:ext>
            </a:extLst>
          </p:cNvPr>
          <p:cNvSpPr/>
          <p:nvPr/>
        </p:nvSpPr>
        <p:spPr bwMode="white">
          <a:xfrm>
            <a:off x="2005714" y="1821989"/>
            <a:ext cx="295238" cy="33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933C3-B5CE-8625-AF05-80ABC70DB0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9F7337-61B8-4291-420F-B6E2629BD0D8}"/>
              </a:ext>
            </a:extLst>
          </p:cNvPr>
          <p:cNvSpPr/>
          <p:nvPr/>
        </p:nvSpPr>
        <p:spPr bwMode="white">
          <a:xfrm>
            <a:off x="1234285" y="1067313"/>
            <a:ext cx="304761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F165B5-1294-B7BB-8CEB-DF91224638B9}"/>
              </a:ext>
            </a:extLst>
          </p:cNvPr>
          <p:cNvSpPr/>
          <p:nvPr/>
        </p:nvSpPr>
        <p:spPr bwMode="white">
          <a:xfrm>
            <a:off x="1196190" y="2935467"/>
            <a:ext cx="371428" cy="3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29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72685-5A05-4073-18A7-BD6784CD3A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380"/>
            <a:ext cx="10800000" cy="380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ACAAFEE-7349-8481-FF4E-7DA56F43D9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07" b="5840"/>
          <a:stretch/>
        </p:blipFill>
        <p:spPr>
          <a:xfrm>
            <a:off x="1392000" y="4491207"/>
            <a:ext cx="9384520" cy="2322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35D080-915B-EF52-7554-31F25BC73D82}"/>
              </a:ext>
            </a:extLst>
          </p:cNvPr>
          <p:cNvSpPr/>
          <p:nvPr/>
        </p:nvSpPr>
        <p:spPr bwMode="white">
          <a:xfrm>
            <a:off x="1934857" y="4548560"/>
            <a:ext cx="257142" cy="32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83A649-24E9-18BF-F28C-2C52EBF6D6C2}"/>
              </a:ext>
            </a:extLst>
          </p:cNvPr>
          <p:cNvSpPr/>
          <p:nvPr/>
        </p:nvSpPr>
        <p:spPr bwMode="white">
          <a:xfrm>
            <a:off x="1934857" y="5169885"/>
            <a:ext cx="257142" cy="32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A9FA40-BAA4-4545-108C-F37BCC6E67AE}"/>
              </a:ext>
            </a:extLst>
          </p:cNvPr>
          <p:cNvSpPr/>
          <p:nvPr/>
        </p:nvSpPr>
        <p:spPr bwMode="white">
          <a:xfrm>
            <a:off x="1934857" y="5800770"/>
            <a:ext cx="257142" cy="32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AD6185-6A75-10CC-5EBC-A3CF4880273B}"/>
              </a:ext>
            </a:extLst>
          </p:cNvPr>
          <p:cNvSpPr/>
          <p:nvPr/>
        </p:nvSpPr>
        <p:spPr bwMode="white">
          <a:xfrm>
            <a:off x="1934857" y="6422096"/>
            <a:ext cx="257142" cy="32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4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B41B5-F1B0-89B8-4679-E611BEA538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9190"/>
            <a:ext cx="10080000" cy="3637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B2D6C0-A781-1686-CC36-6ACFFEA6542A}"/>
              </a:ext>
            </a:extLst>
          </p:cNvPr>
          <p:cNvSpPr/>
          <p:nvPr/>
        </p:nvSpPr>
        <p:spPr bwMode="white">
          <a:xfrm>
            <a:off x="3215680" y="1556792"/>
            <a:ext cx="571557" cy="42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5E3760-E27A-651E-2A2C-7E1DDF7ADCA0}"/>
              </a:ext>
            </a:extLst>
          </p:cNvPr>
          <p:cNvSpPr/>
          <p:nvPr/>
        </p:nvSpPr>
        <p:spPr bwMode="white">
          <a:xfrm>
            <a:off x="3071665" y="2736950"/>
            <a:ext cx="672716" cy="38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8165E7E-1085-758E-2CBE-BCEB003C8B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436297"/>
            <a:ext cx="10080000" cy="2312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F53EB1-29DB-02A6-444C-8484CA9CC7FD}"/>
              </a:ext>
            </a:extLst>
          </p:cNvPr>
          <p:cNvSpPr/>
          <p:nvPr/>
        </p:nvSpPr>
        <p:spPr bwMode="white">
          <a:xfrm>
            <a:off x="3503712" y="5087810"/>
            <a:ext cx="612097" cy="32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ADBD81-E64C-C04B-D8BB-E25F2C1FAF63}"/>
              </a:ext>
            </a:extLst>
          </p:cNvPr>
          <p:cNvSpPr/>
          <p:nvPr/>
        </p:nvSpPr>
        <p:spPr bwMode="white">
          <a:xfrm>
            <a:off x="3215680" y="6161191"/>
            <a:ext cx="354247" cy="42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2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2024-01-09T04:48:46Z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