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0" r:id="rId6"/>
    <p:sldId id="329" r:id="rId7"/>
    <p:sldId id="328" r:id="rId8"/>
    <p:sldId id="327" r:id="rId9"/>
    <p:sldId id="32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3033712"/>
            <a:ext cx="838200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047815-1A92-1B3A-AFEF-31D1004001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25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F0B974-7E84-823E-6386-FB46FBB7FABD}"/>
              </a:ext>
            </a:extLst>
          </p:cNvPr>
          <p:cNvSpPr/>
          <p:nvPr/>
        </p:nvSpPr>
        <p:spPr bwMode="white">
          <a:xfrm>
            <a:off x="1596190" y="1544092"/>
            <a:ext cx="257142" cy="23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F3362B-C01F-EC7F-1A61-0DDFC4A334D2}"/>
              </a:ext>
            </a:extLst>
          </p:cNvPr>
          <p:cNvSpPr/>
          <p:nvPr/>
        </p:nvSpPr>
        <p:spPr bwMode="white">
          <a:xfrm>
            <a:off x="7196190" y="1544092"/>
            <a:ext cx="257142" cy="23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F95E1A-6DED-7FB4-A5B0-2DBE2F11AB76}"/>
              </a:ext>
            </a:extLst>
          </p:cNvPr>
          <p:cNvSpPr/>
          <p:nvPr/>
        </p:nvSpPr>
        <p:spPr bwMode="white">
          <a:xfrm>
            <a:off x="1624761" y="1944557"/>
            <a:ext cx="209523" cy="23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6642E61-5946-519B-2E75-8F8A4ECC18C8}"/>
              </a:ext>
            </a:extLst>
          </p:cNvPr>
          <p:cNvSpPr/>
          <p:nvPr/>
        </p:nvSpPr>
        <p:spPr bwMode="white">
          <a:xfrm>
            <a:off x="7224761" y="1944557"/>
            <a:ext cx="209523" cy="23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D38E0C6-2AA0-00D0-4C45-D26B10460106}"/>
              </a:ext>
            </a:extLst>
          </p:cNvPr>
          <p:cNvSpPr/>
          <p:nvPr/>
        </p:nvSpPr>
        <p:spPr bwMode="white">
          <a:xfrm>
            <a:off x="1596190" y="2345022"/>
            <a:ext cx="257142" cy="23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D48994-0950-9EA5-5122-591C1764AD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8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E71369-2BF3-0AD9-53B7-060E91951999}"/>
              </a:ext>
            </a:extLst>
          </p:cNvPr>
          <p:cNvSpPr/>
          <p:nvPr/>
        </p:nvSpPr>
        <p:spPr bwMode="white">
          <a:xfrm>
            <a:off x="1577142" y="1544176"/>
            <a:ext cx="285714" cy="23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5E0737-6D0C-6017-3CF8-93E2E7174943}"/>
              </a:ext>
            </a:extLst>
          </p:cNvPr>
          <p:cNvSpPr/>
          <p:nvPr/>
        </p:nvSpPr>
        <p:spPr bwMode="white">
          <a:xfrm>
            <a:off x="1615238" y="2345224"/>
            <a:ext cx="228571" cy="23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8D006D-45E6-E5E4-BBC7-4B1B0FAA8F78}"/>
              </a:ext>
            </a:extLst>
          </p:cNvPr>
          <p:cNvSpPr/>
          <p:nvPr/>
        </p:nvSpPr>
        <p:spPr bwMode="white">
          <a:xfrm>
            <a:off x="1615238" y="3146272"/>
            <a:ext cx="228571" cy="23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F317915-7FBF-204C-27CF-43C213597D17}"/>
              </a:ext>
            </a:extLst>
          </p:cNvPr>
          <p:cNvSpPr/>
          <p:nvPr/>
        </p:nvSpPr>
        <p:spPr bwMode="white">
          <a:xfrm>
            <a:off x="1596190" y="3947320"/>
            <a:ext cx="247619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51B3F5C-3D88-379A-D174-3423462DC5E2}"/>
              </a:ext>
            </a:extLst>
          </p:cNvPr>
          <p:cNvSpPr/>
          <p:nvPr/>
        </p:nvSpPr>
        <p:spPr bwMode="white">
          <a:xfrm>
            <a:off x="1577142" y="4757904"/>
            <a:ext cx="285714" cy="23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637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F8699A-DD03-9176-A1BB-6C8C1E55A6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39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8981E277-6C09-1042-6CA0-2E6350C6D6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317422"/>
            <a:ext cx="10800000" cy="1491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118C1F11-C4D5-4A59-A79A-E0206B93792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402" y="3808962"/>
            <a:ext cx="10800000" cy="2694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18722A-2BD7-D48E-8B14-85376BD550FD}"/>
              </a:ext>
            </a:extLst>
          </p:cNvPr>
          <p:cNvSpPr/>
          <p:nvPr/>
        </p:nvSpPr>
        <p:spPr bwMode="white">
          <a:xfrm>
            <a:off x="3802402" y="4506382"/>
            <a:ext cx="1009523" cy="2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/>
          <a:srcRect/>
          <a:stretch/>
        </p:blipFill>
        <p:spPr>
          <a:xfrm>
            <a:off x="2711625" y="3736439"/>
            <a:ext cx="1854000" cy="6938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/>
          <a:srcRect t="19034"/>
          <a:stretch/>
        </p:blipFill>
        <p:spPr>
          <a:xfrm>
            <a:off x="5096992" y="4941167"/>
            <a:ext cx="2223144" cy="5617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/>
          <a:srcRect b="16977"/>
          <a:stretch/>
        </p:blipFill>
        <p:spPr>
          <a:xfrm>
            <a:off x="3359696" y="5373216"/>
            <a:ext cx="2016224" cy="57606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/>
          <a:srcRect t="16855"/>
          <a:stretch/>
        </p:blipFill>
        <p:spPr>
          <a:xfrm>
            <a:off x="2711623" y="6021287"/>
            <a:ext cx="2340000" cy="585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873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DD5D86-DCB7-08D2-3173-6EFC4712B5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8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BDFED4-39E2-0284-7E54-EA97756E4F3A}"/>
              </a:ext>
            </a:extLst>
          </p:cNvPr>
          <p:cNvSpPr/>
          <p:nvPr/>
        </p:nvSpPr>
        <p:spPr bwMode="white">
          <a:xfrm>
            <a:off x="6815238" y="3191711"/>
            <a:ext cx="2952381" cy="314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t="27338" b="11152"/>
          <a:stretch/>
        </p:blipFill>
        <p:spPr>
          <a:xfrm>
            <a:off x="6384034" y="1412775"/>
            <a:ext cx="5135966" cy="64807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t="38028" b="11152"/>
          <a:stretch/>
        </p:blipFill>
        <p:spPr>
          <a:xfrm>
            <a:off x="6384034" y="2060848"/>
            <a:ext cx="5135966" cy="53544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/>
          <a:srcRect t="34947" b="11152"/>
          <a:stretch/>
        </p:blipFill>
        <p:spPr>
          <a:xfrm>
            <a:off x="6386999" y="2564904"/>
            <a:ext cx="5135966" cy="56790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/>
          <a:srcRect t="34934" b="11152"/>
          <a:stretch/>
        </p:blipFill>
        <p:spPr>
          <a:xfrm>
            <a:off x="6384034" y="3645024"/>
            <a:ext cx="5135966" cy="568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490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4F11BA-ACB0-7DAF-774D-8FF24593D3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1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4FB1FC-E783-D93B-7964-C3FC973E9556}"/>
              </a:ext>
            </a:extLst>
          </p:cNvPr>
          <p:cNvSpPr/>
          <p:nvPr/>
        </p:nvSpPr>
        <p:spPr bwMode="white">
          <a:xfrm>
            <a:off x="2605714" y="1525206"/>
            <a:ext cx="209523" cy="23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2FEE13-BC57-0FB4-5AD8-8ECD8FE46A0B}"/>
              </a:ext>
            </a:extLst>
          </p:cNvPr>
          <p:cNvSpPr/>
          <p:nvPr/>
        </p:nvSpPr>
        <p:spPr bwMode="white">
          <a:xfrm>
            <a:off x="2586666" y="2726998"/>
            <a:ext cx="276190" cy="228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B1369D-9777-E038-D916-8C3556C168D1}"/>
              </a:ext>
            </a:extLst>
          </p:cNvPr>
          <p:cNvSpPr/>
          <p:nvPr/>
        </p:nvSpPr>
        <p:spPr bwMode="white">
          <a:xfrm>
            <a:off x="2596190" y="3919252"/>
            <a:ext cx="247619" cy="23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BF801A-05FE-55EF-91BC-D4F1C392D591}"/>
              </a:ext>
            </a:extLst>
          </p:cNvPr>
          <p:cNvSpPr/>
          <p:nvPr/>
        </p:nvSpPr>
        <p:spPr bwMode="white">
          <a:xfrm>
            <a:off x="2605714" y="4720447"/>
            <a:ext cx="257142" cy="23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5F149EA-9B5C-F3D3-77E7-BA5F551CE4B5}"/>
              </a:ext>
            </a:extLst>
          </p:cNvPr>
          <p:cNvSpPr/>
          <p:nvPr/>
        </p:nvSpPr>
        <p:spPr bwMode="white">
          <a:xfrm>
            <a:off x="3215238" y="5121045"/>
            <a:ext cx="228571" cy="23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209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D36F46-C716-2443-C5E1-19D7AA57E9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8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74202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3D1F61-ABED-659E-E7D9-6746F5C4DD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2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BCEA3D-5C84-6C8A-9223-D14576895B1D}"/>
              </a:ext>
            </a:extLst>
          </p:cNvPr>
          <p:cNvSpPr/>
          <p:nvPr/>
        </p:nvSpPr>
        <p:spPr bwMode="white">
          <a:xfrm>
            <a:off x="1043809" y="1029173"/>
            <a:ext cx="276190" cy="22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8FB7AD-424F-E650-54B4-DE20FE6958DC}"/>
              </a:ext>
            </a:extLst>
          </p:cNvPr>
          <p:cNvSpPr/>
          <p:nvPr/>
        </p:nvSpPr>
        <p:spPr bwMode="white">
          <a:xfrm>
            <a:off x="1072380" y="1829607"/>
            <a:ext cx="228571" cy="22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872594-C94E-1124-7435-12B64D71BC04}"/>
              </a:ext>
            </a:extLst>
          </p:cNvPr>
          <p:cNvSpPr/>
          <p:nvPr/>
        </p:nvSpPr>
        <p:spPr bwMode="white">
          <a:xfrm>
            <a:off x="1072380" y="2630041"/>
            <a:ext cx="228571" cy="22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98E8C4-CBB1-BAD3-AE17-FEE22921F07F}"/>
              </a:ext>
            </a:extLst>
          </p:cNvPr>
          <p:cNvSpPr/>
          <p:nvPr/>
        </p:nvSpPr>
        <p:spPr bwMode="white">
          <a:xfrm>
            <a:off x="1062857" y="3420946"/>
            <a:ext cx="247619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ACBC61-221C-05C7-87BC-D7671C820962}"/>
              </a:ext>
            </a:extLst>
          </p:cNvPr>
          <p:cNvSpPr/>
          <p:nvPr/>
        </p:nvSpPr>
        <p:spPr bwMode="white">
          <a:xfrm>
            <a:off x="1062857" y="4221380"/>
            <a:ext cx="247619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83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395561-B29B-53FA-74CA-AB73945B25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2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4FCEBF9-163C-A1AA-B956-EEEBBC1A8F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744234"/>
            <a:ext cx="10800000" cy="2506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C38718-7C18-CE49-BF3E-588572D76A51}"/>
              </a:ext>
            </a:extLst>
          </p:cNvPr>
          <p:cNvSpPr/>
          <p:nvPr/>
        </p:nvSpPr>
        <p:spPr bwMode="white">
          <a:xfrm>
            <a:off x="2008979" y="5316893"/>
            <a:ext cx="1247619" cy="314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1FE59D-A069-19D6-3451-2861BEDCEAC6}"/>
              </a:ext>
            </a:extLst>
          </p:cNvPr>
          <p:cNvSpPr/>
          <p:nvPr/>
        </p:nvSpPr>
        <p:spPr bwMode="white">
          <a:xfrm>
            <a:off x="6732789" y="5316893"/>
            <a:ext cx="1552380" cy="314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r="9651" b="10087"/>
          <a:stretch/>
        </p:blipFill>
        <p:spPr>
          <a:xfrm>
            <a:off x="4295802" y="4149081"/>
            <a:ext cx="1656182" cy="6480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r="9651" b="10087"/>
          <a:stretch/>
        </p:blipFill>
        <p:spPr>
          <a:xfrm>
            <a:off x="6628984" y="4149081"/>
            <a:ext cx="1926000" cy="661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695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2024-01-09T05:39:14Z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