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3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2867025"/>
            <a:ext cx="814387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91683-EC3F-9A50-5B5B-FF87951EE5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0C0F9-1C92-00D1-3948-DC26DFDEE54A}"/>
              </a:ext>
            </a:extLst>
          </p:cNvPr>
          <p:cNvSpPr/>
          <p:nvPr/>
        </p:nvSpPr>
        <p:spPr bwMode="white">
          <a:xfrm>
            <a:off x="1091428" y="1086449"/>
            <a:ext cx="247619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50424-04C3-1C17-DFDB-F07189C756EB}"/>
              </a:ext>
            </a:extLst>
          </p:cNvPr>
          <p:cNvSpPr/>
          <p:nvPr/>
        </p:nvSpPr>
        <p:spPr bwMode="white">
          <a:xfrm>
            <a:off x="1091428" y="2812736"/>
            <a:ext cx="247619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23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F31ED-09E0-501E-56E7-99808D1529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7A9917-19C7-186D-741F-43D8BBB933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/>
        </p:blipFill>
        <p:spPr>
          <a:xfrm>
            <a:off x="983432" y="2780928"/>
            <a:ext cx="6336704" cy="76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22B7927-2321-C45C-6E98-A4153101E1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7"/>
          <a:stretch/>
        </p:blipFill>
        <p:spPr>
          <a:xfrm>
            <a:off x="983432" y="5013176"/>
            <a:ext cx="9433048" cy="7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F5F720B-EACD-2224-D424-6C52647C07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59"/>
          <a:stretch/>
        </p:blipFill>
        <p:spPr>
          <a:xfrm>
            <a:off x="10369863" y="2513656"/>
            <a:ext cx="1559576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F5F720B-EACD-2224-D424-6C52647C07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7" r="68225"/>
          <a:stretch/>
        </p:blipFill>
        <p:spPr>
          <a:xfrm>
            <a:off x="10369863" y="4594668"/>
            <a:ext cx="1584176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/>
          <a:srcRect r="2532"/>
          <a:stretch/>
        </p:blipFill>
        <p:spPr>
          <a:xfrm>
            <a:off x="4176000" y="2744631"/>
            <a:ext cx="2316093" cy="8030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l="1705" r="2532"/>
          <a:stretch/>
        </p:blipFill>
        <p:spPr>
          <a:xfrm>
            <a:off x="7536160" y="4797151"/>
            <a:ext cx="2706308" cy="95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1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D4930-401B-25AC-2A6D-6E4B5139FE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720000" y="1083005"/>
            <a:ext cx="6672144" cy="65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37FF273-4E33-0F38-5AE0-5964E084B5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720000" y="3068313"/>
            <a:ext cx="5880056" cy="7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FA8446B-8614-5CAB-9A9C-AFC04F3E8E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720000" y="5197130"/>
            <a:ext cx="4799936" cy="65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F5F720B-EACD-2224-D424-6C52647C07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r="50889"/>
          <a:stretch/>
        </p:blipFill>
        <p:spPr>
          <a:xfrm>
            <a:off x="8616280" y="692696"/>
            <a:ext cx="1656184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F5F720B-EACD-2224-D424-6C52647C07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r="33554"/>
          <a:stretch/>
        </p:blipFill>
        <p:spPr>
          <a:xfrm>
            <a:off x="8635518" y="2708920"/>
            <a:ext cx="1656184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F5F720B-EACD-2224-D424-6C52647C07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 r="16885"/>
          <a:stretch/>
        </p:blipFill>
        <p:spPr>
          <a:xfrm>
            <a:off x="8652284" y="4725144"/>
            <a:ext cx="1584176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/>
          <a:srcRect r="2532"/>
          <a:stretch/>
        </p:blipFill>
        <p:spPr>
          <a:xfrm>
            <a:off x="2501981" y="1070678"/>
            <a:ext cx="1937835" cy="6718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/>
          <a:srcRect r="15669"/>
          <a:stretch/>
        </p:blipFill>
        <p:spPr>
          <a:xfrm>
            <a:off x="1487489" y="3068313"/>
            <a:ext cx="1800199" cy="721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/>
          <a:srcRect r="2532"/>
          <a:stretch/>
        </p:blipFill>
        <p:spPr>
          <a:xfrm>
            <a:off x="2501980" y="5152553"/>
            <a:ext cx="2268000" cy="78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1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A50D1-F0ED-9FA7-0824-47A6B6AEFC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A3436-883D-DAA3-5CB2-676D3B459852}"/>
              </a:ext>
            </a:extLst>
          </p:cNvPr>
          <p:cNvSpPr/>
          <p:nvPr/>
        </p:nvSpPr>
        <p:spPr bwMode="white">
          <a:xfrm>
            <a:off x="1605714" y="1639427"/>
            <a:ext cx="238095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AF1A32-9639-0082-B670-2422253F5694}"/>
              </a:ext>
            </a:extLst>
          </p:cNvPr>
          <p:cNvSpPr/>
          <p:nvPr/>
        </p:nvSpPr>
        <p:spPr bwMode="white">
          <a:xfrm>
            <a:off x="1615238" y="2211508"/>
            <a:ext cx="219047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1C27DC-6F53-0DFF-3868-7D3156E8E51A}"/>
              </a:ext>
            </a:extLst>
          </p:cNvPr>
          <p:cNvSpPr/>
          <p:nvPr/>
        </p:nvSpPr>
        <p:spPr bwMode="white">
          <a:xfrm>
            <a:off x="1596190" y="2793124"/>
            <a:ext cx="247619" cy="27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38E6ADA-2364-6986-A22D-8A0AC46C87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91763"/>
            <a:ext cx="10800000" cy="339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29B0A2-1BA8-2717-98F3-7A620041AEFF}"/>
              </a:ext>
            </a:extLst>
          </p:cNvPr>
          <p:cNvSpPr/>
          <p:nvPr/>
        </p:nvSpPr>
        <p:spPr bwMode="white">
          <a:xfrm>
            <a:off x="1542313" y="3315797"/>
            <a:ext cx="295238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8CA022-DD97-E9D0-164F-F06856B33A0E}"/>
              </a:ext>
            </a:extLst>
          </p:cNvPr>
          <p:cNvSpPr/>
          <p:nvPr/>
        </p:nvSpPr>
        <p:spPr bwMode="white">
          <a:xfrm>
            <a:off x="1561360" y="3888265"/>
            <a:ext cx="257142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27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88BAC-FB96-A43D-8EEE-1706DEA012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440000" cy="2761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69645-4AA1-4274-995F-A298EAC9C92C}"/>
              </a:ext>
            </a:extLst>
          </p:cNvPr>
          <p:cNvSpPr/>
          <p:nvPr/>
        </p:nvSpPr>
        <p:spPr bwMode="white">
          <a:xfrm>
            <a:off x="3935760" y="1340768"/>
            <a:ext cx="469953" cy="35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CAD145-5A39-103B-219B-A4D9E60449DF}"/>
              </a:ext>
            </a:extLst>
          </p:cNvPr>
          <p:cNvSpPr/>
          <p:nvPr/>
        </p:nvSpPr>
        <p:spPr bwMode="white">
          <a:xfrm>
            <a:off x="2351585" y="3068960"/>
            <a:ext cx="414016" cy="3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E54410D-7095-8C4C-710C-977E66F053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0"/>
          <a:stretch/>
        </p:blipFill>
        <p:spPr>
          <a:xfrm>
            <a:off x="1170000" y="3526125"/>
            <a:ext cx="10440000" cy="328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DBF175-B17F-D240-2B06-2BB0E72CFA06}"/>
              </a:ext>
            </a:extLst>
          </p:cNvPr>
          <p:cNvSpPr/>
          <p:nvPr/>
        </p:nvSpPr>
        <p:spPr bwMode="white">
          <a:xfrm>
            <a:off x="2423592" y="3573017"/>
            <a:ext cx="399921" cy="3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AE30A-CC07-F0F6-CE44-C1B2E933BC66}"/>
              </a:ext>
            </a:extLst>
          </p:cNvPr>
          <p:cNvSpPr/>
          <p:nvPr/>
        </p:nvSpPr>
        <p:spPr bwMode="white">
          <a:xfrm>
            <a:off x="2423592" y="4725144"/>
            <a:ext cx="342009" cy="31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2F3B89-D78B-44BF-34C5-6DF13B205FB8}"/>
              </a:ext>
            </a:extLst>
          </p:cNvPr>
          <p:cNvSpPr/>
          <p:nvPr/>
        </p:nvSpPr>
        <p:spPr bwMode="white">
          <a:xfrm>
            <a:off x="5159896" y="5229201"/>
            <a:ext cx="360040" cy="37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6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5DDA9-D6BA-E664-23CD-08CF249B7A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570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65C2A-2168-017A-B42D-A3A715F00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616D4-8E55-542A-9628-F2447239D961}"/>
              </a:ext>
            </a:extLst>
          </p:cNvPr>
          <p:cNvSpPr/>
          <p:nvPr/>
        </p:nvSpPr>
        <p:spPr bwMode="white">
          <a:xfrm>
            <a:off x="1110476" y="1124505"/>
            <a:ext cx="209523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DCA67-1E7A-3995-1984-5B2A25C5D488}"/>
              </a:ext>
            </a:extLst>
          </p:cNvPr>
          <p:cNvSpPr/>
          <p:nvPr/>
        </p:nvSpPr>
        <p:spPr bwMode="white">
          <a:xfrm>
            <a:off x="1081904" y="1705932"/>
            <a:ext cx="25714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E41B92-8AAD-22EE-E886-55FBBB7E55D7}"/>
              </a:ext>
            </a:extLst>
          </p:cNvPr>
          <p:cNvSpPr/>
          <p:nvPr/>
        </p:nvSpPr>
        <p:spPr bwMode="white">
          <a:xfrm>
            <a:off x="1081904" y="2287358"/>
            <a:ext cx="25714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DA6F6-0892-0AA2-AEF0-AC800F1F785D}"/>
              </a:ext>
            </a:extLst>
          </p:cNvPr>
          <p:cNvSpPr/>
          <p:nvPr/>
        </p:nvSpPr>
        <p:spPr bwMode="white">
          <a:xfrm>
            <a:off x="1110476" y="2859254"/>
            <a:ext cx="209523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E54D7E-28CC-F577-A032-E6FF7C4862FA}"/>
              </a:ext>
            </a:extLst>
          </p:cNvPr>
          <p:cNvSpPr/>
          <p:nvPr/>
        </p:nvSpPr>
        <p:spPr bwMode="white">
          <a:xfrm>
            <a:off x="1081904" y="3440680"/>
            <a:ext cx="25714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0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BFACD-B37C-A9F1-CBED-0331B5C0AC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A7A19-2BF5-1683-F154-C4AC684105D9}"/>
              </a:ext>
            </a:extLst>
          </p:cNvPr>
          <p:cNvSpPr/>
          <p:nvPr/>
        </p:nvSpPr>
        <p:spPr bwMode="white">
          <a:xfrm>
            <a:off x="1605714" y="2468771"/>
            <a:ext cx="238095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A4C6FB-2480-422D-588D-7DD19D5DFEAE}"/>
              </a:ext>
            </a:extLst>
          </p:cNvPr>
          <p:cNvSpPr/>
          <p:nvPr/>
        </p:nvSpPr>
        <p:spPr bwMode="white">
          <a:xfrm>
            <a:off x="1567619" y="3050319"/>
            <a:ext cx="304761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CD97C7-D59C-7179-BAE2-95472B5BE003}"/>
              </a:ext>
            </a:extLst>
          </p:cNvPr>
          <p:cNvSpPr/>
          <p:nvPr/>
        </p:nvSpPr>
        <p:spPr bwMode="white">
          <a:xfrm>
            <a:off x="1596190" y="3631868"/>
            <a:ext cx="257142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2B93A0-7388-766C-35AF-9216EB9A7C60}"/>
              </a:ext>
            </a:extLst>
          </p:cNvPr>
          <p:cNvSpPr/>
          <p:nvPr/>
        </p:nvSpPr>
        <p:spPr bwMode="white">
          <a:xfrm>
            <a:off x="1567619" y="4222949"/>
            <a:ext cx="304761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3FB028-CE98-326B-6673-B07FF9D32D72}"/>
              </a:ext>
            </a:extLst>
          </p:cNvPr>
          <p:cNvSpPr/>
          <p:nvPr/>
        </p:nvSpPr>
        <p:spPr bwMode="white">
          <a:xfrm>
            <a:off x="1605714" y="4804498"/>
            <a:ext cx="238095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157FA-0ED8-CEBA-2FDA-996D049B1D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F8372-E857-BA3B-AE33-A93001CBD090}"/>
              </a:ext>
            </a:extLst>
          </p:cNvPr>
          <p:cNvSpPr/>
          <p:nvPr/>
        </p:nvSpPr>
        <p:spPr bwMode="white">
          <a:xfrm>
            <a:off x="1891428" y="3022188"/>
            <a:ext cx="219047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23643-30F3-63F1-8AEE-6FC43C7C9453}"/>
              </a:ext>
            </a:extLst>
          </p:cNvPr>
          <p:cNvSpPr/>
          <p:nvPr/>
        </p:nvSpPr>
        <p:spPr bwMode="white">
          <a:xfrm>
            <a:off x="5100952" y="3022188"/>
            <a:ext cx="228571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FF7F3-390C-F27A-4FCF-DF2BB80FDB1A}"/>
              </a:ext>
            </a:extLst>
          </p:cNvPr>
          <p:cNvSpPr/>
          <p:nvPr/>
        </p:nvSpPr>
        <p:spPr bwMode="white">
          <a:xfrm>
            <a:off x="8272380" y="3031724"/>
            <a:ext cx="228572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094A5-5175-90C5-1A3E-7461610C76DD}"/>
              </a:ext>
            </a:extLst>
          </p:cNvPr>
          <p:cNvSpPr/>
          <p:nvPr/>
        </p:nvSpPr>
        <p:spPr bwMode="white">
          <a:xfrm>
            <a:off x="1843809" y="4929340"/>
            <a:ext cx="238095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0CF91B-F79B-E885-2B68-5029A6D59250}"/>
              </a:ext>
            </a:extLst>
          </p:cNvPr>
          <p:cNvSpPr/>
          <p:nvPr/>
        </p:nvSpPr>
        <p:spPr bwMode="white">
          <a:xfrm>
            <a:off x="4996190" y="4929340"/>
            <a:ext cx="161904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0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C6B47-055B-FAF8-BFB1-B999C24CC7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C558C-2DB1-886D-943C-9BFFB60F163E}"/>
              </a:ext>
            </a:extLst>
          </p:cNvPr>
          <p:cNvSpPr/>
          <p:nvPr/>
        </p:nvSpPr>
        <p:spPr bwMode="white">
          <a:xfrm>
            <a:off x="2100952" y="3575567"/>
            <a:ext cx="390476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C29E3C-8DE9-E8E6-DEE3-25CB3CE85004}"/>
              </a:ext>
            </a:extLst>
          </p:cNvPr>
          <p:cNvSpPr/>
          <p:nvPr/>
        </p:nvSpPr>
        <p:spPr bwMode="white">
          <a:xfrm>
            <a:off x="5329523" y="3709083"/>
            <a:ext cx="228571" cy="16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21D18-F2E0-E2B2-713D-CB74BB76466F}"/>
              </a:ext>
            </a:extLst>
          </p:cNvPr>
          <p:cNvSpPr/>
          <p:nvPr/>
        </p:nvSpPr>
        <p:spPr bwMode="white">
          <a:xfrm>
            <a:off x="8358095" y="3575567"/>
            <a:ext cx="390476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FB6F6B-DFFC-B1FC-1809-3C16DD27B312}"/>
              </a:ext>
            </a:extLst>
          </p:cNvPr>
          <p:cNvSpPr/>
          <p:nvPr/>
        </p:nvSpPr>
        <p:spPr bwMode="white">
          <a:xfrm>
            <a:off x="2196190" y="5692753"/>
            <a:ext cx="228571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5BC62B-7639-C10A-968F-B46CE63CA88D}"/>
              </a:ext>
            </a:extLst>
          </p:cNvPr>
          <p:cNvSpPr/>
          <p:nvPr/>
        </p:nvSpPr>
        <p:spPr bwMode="white">
          <a:xfrm>
            <a:off x="5329523" y="5692753"/>
            <a:ext cx="228571" cy="1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72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AB0C1-704E-0840-CE96-6DC14C2AC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EDE7B-7C73-8E3C-6DA0-8690C227369B}"/>
              </a:ext>
            </a:extLst>
          </p:cNvPr>
          <p:cNvSpPr/>
          <p:nvPr/>
        </p:nvSpPr>
        <p:spPr bwMode="white">
          <a:xfrm>
            <a:off x="1586666" y="1629570"/>
            <a:ext cx="257142" cy="2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CCD999-9886-4F6E-AD79-CC70D7585859}"/>
              </a:ext>
            </a:extLst>
          </p:cNvPr>
          <p:cNvSpPr/>
          <p:nvPr/>
        </p:nvSpPr>
        <p:spPr bwMode="white">
          <a:xfrm>
            <a:off x="1596190" y="2191840"/>
            <a:ext cx="247619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299805-5918-0B93-2818-8297F7D02F94}"/>
              </a:ext>
            </a:extLst>
          </p:cNvPr>
          <p:cNvSpPr/>
          <p:nvPr/>
        </p:nvSpPr>
        <p:spPr bwMode="white">
          <a:xfrm>
            <a:off x="1567619" y="3316381"/>
            <a:ext cx="295238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F306E-3EF8-CE57-3443-9CDD49A1B0A6}"/>
              </a:ext>
            </a:extLst>
          </p:cNvPr>
          <p:cNvSpPr/>
          <p:nvPr/>
        </p:nvSpPr>
        <p:spPr bwMode="white">
          <a:xfrm>
            <a:off x="1567619" y="4431392"/>
            <a:ext cx="295238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DF4FE4-6AE6-1839-5459-19FDBE339BBE}"/>
              </a:ext>
            </a:extLst>
          </p:cNvPr>
          <p:cNvSpPr/>
          <p:nvPr/>
        </p:nvSpPr>
        <p:spPr bwMode="white">
          <a:xfrm>
            <a:off x="1586666" y="5546403"/>
            <a:ext cx="257142" cy="2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4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374D9-7DBC-5AA7-A433-632C270C5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715E8-2C56-38A9-D784-3E2EA7F2FD45}"/>
              </a:ext>
            </a:extLst>
          </p:cNvPr>
          <p:cNvSpPr/>
          <p:nvPr/>
        </p:nvSpPr>
        <p:spPr bwMode="white">
          <a:xfrm>
            <a:off x="1605714" y="1629389"/>
            <a:ext cx="238095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9648B-3A15-3244-840B-3ED6395BB81E}"/>
              </a:ext>
            </a:extLst>
          </p:cNvPr>
          <p:cNvSpPr/>
          <p:nvPr/>
        </p:nvSpPr>
        <p:spPr bwMode="white">
          <a:xfrm>
            <a:off x="1567619" y="2744094"/>
            <a:ext cx="304761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44AC70-93F3-62A7-9D4A-0FEED7C4ACF2}"/>
              </a:ext>
            </a:extLst>
          </p:cNvPr>
          <p:cNvSpPr/>
          <p:nvPr/>
        </p:nvSpPr>
        <p:spPr bwMode="white">
          <a:xfrm>
            <a:off x="1577142" y="3868326"/>
            <a:ext cx="285714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56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9AF13-595D-56A9-36D7-A65477CB31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42B55-3351-E861-F481-A4924FA3D9A3}"/>
              </a:ext>
            </a:extLst>
          </p:cNvPr>
          <p:cNvSpPr/>
          <p:nvPr/>
        </p:nvSpPr>
        <p:spPr bwMode="white">
          <a:xfrm>
            <a:off x="1081904" y="1086543"/>
            <a:ext cx="257142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F7D784-09A6-0390-5E17-4D0A469A253F}"/>
              </a:ext>
            </a:extLst>
          </p:cNvPr>
          <p:cNvSpPr/>
          <p:nvPr/>
        </p:nvSpPr>
        <p:spPr bwMode="white">
          <a:xfrm>
            <a:off x="1062857" y="2212886"/>
            <a:ext cx="295238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20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9C12D-5EE8-6AAC-BFE5-47FD623299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BBF01-850E-288A-9E0F-3CCC12E119AD}"/>
              </a:ext>
            </a:extLst>
          </p:cNvPr>
          <p:cNvSpPr/>
          <p:nvPr/>
        </p:nvSpPr>
        <p:spPr bwMode="white">
          <a:xfrm>
            <a:off x="2958095" y="4293502"/>
            <a:ext cx="685714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4A589-1D47-7CFC-A0F2-C1DC5AE45442}"/>
              </a:ext>
            </a:extLst>
          </p:cNvPr>
          <p:cNvSpPr/>
          <p:nvPr/>
        </p:nvSpPr>
        <p:spPr bwMode="white">
          <a:xfrm>
            <a:off x="7710476" y="4303046"/>
            <a:ext cx="428571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77201D-99C4-90B5-C86C-ADDB1E0032BF}"/>
              </a:ext>
            </a:extLst>
          </p:cNvPr>
          <p:cNvSpPr/>
          <p:nvPr/>
        </p:nvSpPr>
        <p:spPr bwMode="white">
          <a:xfrm>
            <a:off x="2558095" y="4856630"/>
            <a:ext cx="647619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978B66-BE34-FED7-7856-72E181602DEF}"/>
              </a:ext>
            </a:extLst>
          </p:cNvPr>
          <p:cNvSpPr/>
          <p:nvPr/>
        </p:nvSpPr>
        <p:spPr bwMode="white">
          <a:xfrm>
            <a:off x="7862857" y="4856630"/>
            <a:ext cx="342858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0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44321-5E39-420C-52DE-F382AE89EE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EE4B7-4666-7AA8-49C8-C64EA3E5EC53}"/>
              </a:ext>
            </a:extLst>
          </p:cNvPr>
          <p:cNvSpPr/>
          <p:nvPr/>
        </p:nvSpPr>
        <p:spPr bwMode="white">
          <a:xfrm>
            <a:off x="1596190" y="1667293"/>
            <a:ext cx="257142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A2D092-A314-8EA0-8840-3BB5E00FA4F8}"/>
              </a:ext>
            </a:extLst>
          </p:cNvPr>
          <p:cNvSpPr/>
          <p:nvPr/>
        </p:nvSpPr>
        <p:spPr bwMode="white">
          <a:xfrm>
            <a:off x="1596190" y="2819765"/>
            <a:ext cx="257142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75D19-DA0A-0278-5C73-6B27B68BD609}"/>
              </a:ext>
            </a:extLst>
          </p:cNvPr>
          <p:cNvSpPr/>
          <p:nvPr/>
        </p:nvSpPr>
        <p:spPr bwMode="white">
          <a:xfrm>
            <a:off x="1577142" y="3981761"/>
            <a:ext cx="295238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38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