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488" y="3197264"/>
            <a:ext cx="10795025" cy="463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0F7750-6DF0-68C6-5082-F12F557DCB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2617"/>
            <a:ext cx="10800000" cy="1951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F31E19D-D4FB-B68E-B65E-33D0C23F2E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6"/>
          <a:stretch/>
        </p:blipFill>
        <p:spPr>
          <a:xfrm>
            <a:off x="1392000" y="4304361"/>
            <a:ext cx="9816568" cy="2553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E62EA9-09C3-5D4C-7064-5EE677D7268B}"/>
              </a:ext>
            </a:extLst>
          </p:cNvPr>
          <p:cNvSpPr/>
          <p:nvPr/>
        </p:nvSpPr>
        <p:spPr bwMode="white">
          <a:xfrm>
            <a:off x="5820571" y="4428231"/>
            <a:ext cx="380952" cy="32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827874-FB0D-8349-5F21-2275AA95291B}"/>
              </a:ext>
            </a:extLst>
          </p:cNvPr>
          <p:cNvSpPr/>
          <p:nvPr/>
        </p:nvSpPr>
        <p:spPr bwMode="white">
          <a:xfrm>
            <a:off x="5753904" y="5057112"/>
            <a:ext cx="333333" cy="32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EA004F-F362-701A-7F36-D711691874B7}"/>
              </a:ext>
            </a:extLst>
          </p:cNvPr>
          <p:cNvSpPr/>
          <p:nvPr/>
        </p:nvSpPr>
        <p:spPr bwMode="white">
          <a:xfrm>
            <a:off x="7372952" y="5676465"/>
            <a:ext cx="295238" cy="32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0A919E-793F-A29A-657A-6C7E41F165FF}"/>
              </a:ext>
            </a:extLst>
          </p:cNvPr>
          <p:cNvSpPr/>
          <p:nvPr/>
        </p:nvSpPr>
        <p:spPr bwMode="white">
          <a:xfrm>
            <a:off x="7639619" y="6305347"/>
            <a:ext cx="323809" cy="33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B03BB14A-F0A4-B742-E11D-05EFE77306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6"/>
          <a:stretch/>
        </p:blipFill>
        <p:spPr>
          <a:xfrm>
            <a:off x="2135560" y="2517279"/>
            <a:ext cx="8704174" cy="1845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83CB5-A7E5-5C14-703A-4FCEBCA6F6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902468-D4DB-CF1B-BE1A-1B61E0F725FF}"/>
              </a:ext>
            </a:extLst>
          </p:cNvPr>
          <p:cNvSpPr/>
          <p:nvPr/>
        </p:nvSpPr>
        <p:spPr bwMode="white">
          <a:xfrm>
            <a:off x="1996190" y="1829789"/>
            <a:ext cx="314285" cy="33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B978C9-7B3D-2587-9338-353C08A34036}"/>
              </a:ext>
            </a:extLst>
          </p:cNvPr>
          <p:cNvSpPr/>
          <p:nvPr/>
        </p:nvSpPr>
        <p:spPr bwMode="white">
          <a:xfrm>
            <a:off x="2024761" y="3707395"/>
            <a:ext cx="295238" cy="32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89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5A863B-E962-0215-4249-E87D6FE842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52F4D7-C645-D383-70AE-CF9CA3DE7D3F}"/>
              </a:ext>
            </a:extLst>
          </p:cNvPr>
          <p:cNvSpPr/>
          <p:nvPr/>
        </p:nvSpPr>
        <p:spPr bwMode="white">
          <a:xfrm>
            <a:off x="1224761" y="1115018"/>
            <a:ext cx="323809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26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F2ED8-1861-C351-ABCC-71B6BA8433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3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5E2E8C-39A0-79FF-0447-D665A4CF9A3C}"/>
              </a:ext>
            </a:extLst>
          </p:cNvPr>
          <p:cNvSpPr/>
          <p:nvPr/>
        </p:nvSpPr>
        <p:spPr bwMode="white">
          <a:xfrm>
            <a:off x="5558095" y="4175806"/>
            <a:ext cx="866666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968072-BD53-022C-088C-6B63D2DAF8B7}"/>
              </a:ext>
            </a:extLst>
          </p:cNvPr>
          <p:cNvSpPr/>
          <p:nvPr/>
        </p:nvSpPr>
        <p:spPr bwMode="white">
          <a:xfrm>
            <a:off x="5910476" y="4919547"/>
            <a:ext cx="628571" cy="3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EBE7A1-11AE-CC3B-2CDB-1E55CFA457BD}"/>
              </a:ext>
            </a:extLst>
          </p:cNvPr>
          <p:cNvSpPr/>
          <p:nvPr/>
        </p:nvSpPr>
        <p:spPr bwMode="white">
          <a:xfrm>
            <a:off x="2910476" y="5806315"/>
            <a:ext cx="876190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2530" b="18744"/>
          <a:stretch/>
        </p:blipFill>
        <p:spPr>
          <a:xfrm>
            <a:off x="4681750" y="2420888"/>
            <a:ext cx="2638385" cy="7920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t="12530" b="18744"/>
          <a:stretch/>
        </p:blipFill>
        <p:spPr>
          <a:xfrm>
            <a:off x="2279577" y="3867062"/>
            <a:ext cx="2520279" cy="75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5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12198-269C-FD5A-14DD-374AB8670A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F6101-FDA0-BFB2-27F9-F53D808C96D6}"/>
              </a:ext>
            </a:extLst>
          </p:cNvPr>
          <p:cNvSpPr/>
          <p:nvPr/>
        </p:nvSpPr>
        <p:spPr bwMode="white">
          <a:xfrm>
            <a:off x="2348571" y="1772603"/>
            <a:ext cx="647619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A784CE-3D9B-F8A8-DB33-96BD7B38243E}"/>
              </a:ext>
            </a:extLst>
          </p:cNvPr>
          <p:cNvSpPr/>
          <p:nvPr/>
        </p:nvSpPr>
        <p:spPr bwMode="white">
          <a:xfrm>
            <a:off x="7215238" y="1772603"/>
            <a:ext cx="419047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3F7B1F-1421-BA09-82F5-87FCA72B7193}"/>
              </a:ext>
            </a:extLst>
          </p:cNvPr>
          <p:cNvSpPr/>
          <p:nvPr/>
        </p:nvSpPr>
        <p:spPr bwMode="white">
          <a:xfrm>
            <a:off x="4891428" y="1972754"/>
            <a:ext cx="476190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EB2795-2754-414F-72B1-294EC4802238}"/>
              </a:ext>
            </a:extLst>
          </p:cNvPr>
          <p:cNvSpPr/>
          <p:nvPr/>
        </p:nvSpPr>
        <p:spPr bwMode="white">
          <a:xfrm>
            <a:off x="2234285" y="2582738"/>
            <a:ext cx="1142857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04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2024-01-09T12:41:50Z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