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9AF838-ADAA-452D-91C4-10CE02709A31}" type="datetimeFigureOut">
              <a:rPr lang="zh-CN" altLang="en-US" smtClean="0"/>
              <a:t>2024/1/9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BB5C49-DFA0-41BF-ADFB-CF89DFACC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6854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BB5C49-DFA0-41BF-ADFB-CF89DFACCDC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0781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883" y="3203456"/>
            <a:ext cx="11400234" cy="4510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E8878B-13E1-BC5E-DFAC-3C7ADE34C5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4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4DE81D-D44C-7A70-70B2-F5CC8F612C8F}"/>
              </a:ext>
            </a:extLst>
          </p:cNvPr>
          <p:cNvSpPr/>
          <p:nvPr/>
        </p:nvSpPr>
        <p:spPr bwMode="white">
          <a:xfrm>
            <a:off x="2005714" y="1886503"/>
            <a:ext cx="295238" cy="323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C6B3EA3-4E89-5D84-748A-2AF9EE08D7C0}"/>
              </a:ext>
            </a:extLst>
          </p:cNvPr>
          <p:cNvSpPr/>
          <p:nvPr/>
        </p:nvSpPr>
        <p:spPr bwMode="white">
          <a:xfrm>
            <a:off x="1958095" y="3782191"/>
            <a:ext cx="380952" cy="323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C88487-CFCA-7276-E040-1D35B13DD5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0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6F83FB-9229-C604-2CA3-FB64AF4F24F5}"/>
              </a:ext>
            </a:extLst>
          </p:cNvPr>
          <p:cNvSpPr/>
          <p:nvPr/>
        </p:nvSpPr>
        <p:spPr bwMode="white">
          <a:xfrm>
            <a:off x="1196190" y="1114914"/>
            <a:ext cx="371428" cy="333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040E5E-7E16-24FE-F4FF-F609154BF875}"/>
              </a:ext>
            </a:extLst>
          </p:cNvPr>
          <p:cNvSpPr/>
          <p:nvPr/>
        </p:nvSpPr>
        <p:spPr bwMode="white">
          <a:xfrm>
            <a:off x="1196190" y="2372560"/>
            <a:ext cx="371428" cy="333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6578B5-FCDE-C050-85FE-B450C931E152}"/>
              </a:ext>
            </a:extLst>
          </p:cNvPr>
          <p:cNvSpPr/>
          <p:nvPr/>
        </p:nvSpPr>
        <p:spPr bwMode="white">
          <a:xfrm>
            <a:off x="1196190" y="3639733"/>
            <a:ext cx="371428" cy="323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259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A7B626-807E-EBE8-CFE6-FBDA6EF61A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754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912462F-A62F-C8FD-9FEE-BBA441E3D6C2}"/>
              </a:ext>
            </a:extLst>
          </p:cNvPr>
          <p:cNvSpPr/>
          <p:nvPr/>
        </p:nvSpPr>
        <p:spPr bwMode="white">
          <a:xfrm>
            <a:off x="1973475" y="3783319"/>
            <a:ext cx="256184" cy="31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40266C-7501-F17D-F13A-6A2ED8BFB18A}"/>
              </a:ext>
            </a:extLst>
          </p:cNvPr>
          <p:cNvSpPr/>
          <p:nvPr/>
        </p:nvSpPr>
        <p:spPr bwMode="white">
          <a:xfrm>
            <a:off x="1936878" y="4387707"/>
            <a:ext cx="320231" cy="31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8463A4C-2F3B-EBC3-2F54-E0C7A53DA76E}"/>
              </a:ext>
            </a:extLst>
          </p:cNvPr>
          <p:cNvSpPr/>
          <p:nvPr/>
        </p:nvSpPr>
        <p:spPr bwMode="white">
          <a:xfrm>
            <a:off x="1936878" y="4992095"/>
            <a:ext cx="320231" cy="32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2582C1D-9AC6-CFB8-A22D-24740EE7F1EC}"/>
              </a:ext>
            </a:extLst>
          </p:cNvPr>
          <p:cNvSpPr/>
          <p:nvPr/>
        </p:nvSpPr>
        <p:spPr bwMode="white">
          <a:xfrm>
            <a:off x="1973475" y="5596483"/>
            <a:ext cx="256184" cy="32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96712E4-7AAA-261F-1ABD-A3B4751171D2}"/>
              </a:ext>
            </a:extLst>
          </p:cNvPr>
          <p:cNvSpPr/>
          <p:nvPr/>
        </p:nvSpPr>
        <p:spPr bwMode="white">
          <a:xfrm>
            <a:off x="1973475" y="6200871"/>
            <a:ext cx="256184" cy="32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373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31CCD3-814F-424C-D075-224CCC793F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3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94912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6D6675-5CA2-D713-1EBB-EF3A16CE4B8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7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A9E273C-43E8-4C5A-D691-5BC45F15F324}"/>
              </a:ext>
            </a:extLst>
          </p:cNvPr>
          <p:cNvSpPr/>
          <p:nvPr/>
        </p:nvSpPr>
        <p:spPr bwMode="white">
          <a:xfrm>
            <a:off x="2472380" y="2636913"/>
            <a:ext cx="189542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4000" y="1004831"/>
            <a:ext cx="2952328" cy="83999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5920" y="1846331"/>
            <a:ext cx="3204000" cy="83056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7528" y="3453102"/>
            <a:ext cx="2988000" cy="85014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912" y="4272764"/>
            <a:ext cx="3024336" cy="839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36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</Words>
  <Application>Microsoft Office PowerPoint</Application>
  <PresentationFormat>宽屏</PresentationFormat>
  <Paragraphs>1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2024-01-09T06:20:56Z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