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83" y="3203456"/>
            <a:ext cx="11400234" cy="451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8861A-122F-8088-CCCD-9B3BE6A95F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5E3E7F-367D-F5A9-EEC7-F0D8DD07D586}"/>
              </a:ext>
            </a:extLst>
          </p:cNvPr>
          <p:cNvSpPr/>
          <p:nvPr/>
        </p:nvSpPr>
        <p:spPr bwMode="white">
          <a:xfrm>
            <a:off x="2005714" y="3098228"/>
            <a:ext cx="295238" cy="32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63C357-F77A-4D82-0BA3-6EF026E614D9}"/>
              </a:ext>
            </a:extLst>
          </p:cNvPr>
          <p:cNvSpPr/>
          <p:nvPr/>
        </p:nvSpPr>
        <p:spPr bwMode="white">
          <a:xfrm>
            <a:off x="1996190" y="3727516"/>
            <a:ext cx="323809" cy="32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50072F-58DE-1E83-3BF0-60E7620D1C1B}"/>
              </a:ext>
            </a:extLst>
          </p:cNvPr>
          <p:cNvSpPr/>
          <p:nvPr/>
        </p:nvSpPr>
        <p:spPr bwMode="white">
          <a:xfrm>
            <a:off x="2015238" y="4347269"/>
            <a:ext cx="276190" cy="32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1929F5-A3B2-60CB-E973-E5EDA6177BB2}"/>
              </a:ext>
            </a:extLst>
          </p:cNvPr>
          <p:cNvSpPr/>
          <p:nvPr/>
        </p:nvSpPr>
        <p:spPr bwMode="white">
          <a:xfrm>
            <a:off x="1986666" y="4967021"/>
            <a:ext cx="323809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9A23D7-B725-9D1C-EB01-5E12A52518A8}"/>
              </a:ext>
            </a:extLst>
          </p:cNvPr>
          <p:cNvSpPr/>
          <p:nvPr/>
        </p:nvSpPr>
        <p:spPr bwMode="white">
          <a:xfrm>
            <a:off x="1958095" y="5596309"/>
            <a:ext cx="380952" cy="32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E1EA5-471E-1C6D-5BB7-796EF2BF6F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2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3E301D-550B-104D-4ABB-792909BD26A9}"/>
              </a:ext>
            </a:extLst>
          </p:cNvPr>
          <p:cNvSpPr/>
          <p:nvPr/>
        </p:nvSpPr>
        <p:spPr bwMode="white">
          <a:xfrm>
            <a:off x="2005714" y="1830454"/>
            <a:ext cx="295238" cy="32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27363A-0508-78C9-2D20-A808042B90D7}"/>
              </a:ext>
            </a:extLst>
          </p:cNvPr>
          <p:cNvSpPr/>
          <p:nvPr/>
        </p:nvSpPr>
        <p:spPr bwMode="white">
          <a:xfrm>
            <a:off x="1986666" y="3699976"/>
            <a:ext cx="323809" cy="33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09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0150D-4365-4D13-2655-E9154BCA7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9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7A2655-D096-6D9C-E104-D7D2505F5037}"/>
              </a:ext>
            </a:extLst>
          </p:cNvPr>
          <p:cNvSpPr/>
          <p:nvPr/>
        </p:nvSpPr>
        <p:spPr bwMode="white">
          <a:xfrm>
            <a:off x="1196190" y="1086569"/>
            <a:ext cx="371428" cy="3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6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68838-D96C-8E1B-1B28-1745EF0465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9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95051-2C98-B325-7A99-F375AC6750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335496-C4D2-CC52-E75C-4861CB398423}"/>
              </a:ext>
            </a:extLst>
          </p:cNvPr>
          <p:cNvSpPr/>
          <p:nvPr/>
        </p:nvSpPr>
        <p:spPr bwMode="white">
          <a:xfrm>
            <a:off x="4167619" y="3945906"/>
            <a:ext cx="980952" cy="4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FFB325-7781-0C7E-8EB7-08E323887E8D}"/>
              </a:ext>
            </a:extLst>
          </p:cNvPr>
          <p:cNvSpPr/>
          <p:nvPr/>
        </p:nvSpPr>
        <p:spPr bwMode="white">
          <a:xfrm>
            <a:off x="9443809" y="4060287"/>
            <a:ext cx="580952" cy="324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D62A00-69D1-ABF3-390C-143537EE5B46}"/>
              </a:ext>
            </a:extLst>
          </p:cNvPr>
          <p:cNvSpPr/>
          <p:nvPr/>
        </p:nvSpPr>
        <p:spPr bwMode="white">
          <a:xfrm>
            <a:off x="6491428" y="4803763"/>
            <a:ext cx="1228571" cy="4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539817-2B5C-7A92-367B-C574F1E3FD5E}"/>
              </a:ext>
            </a:extLst>
          </p:cNvPr>
          <p:cNvSpPr/>
          <p:nvPr/>
        </p:nvSpPr>
        <p:spPr bwMode="white">
          <a:xfrm>
            <a:off x="9253333" y="4851422"/>
            <a:ext cx="971428" cy="324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0981"/>
          <a:stretch/>
        </p:blipFill>
        <p:spPr>
          <a:xfrm>
            <a:off x="1271464" y="2945767"/>
            <a:ext cx="2016224" cy="73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b="10981"/>
          <a:stretch/>
        </p:blipFill>
        <p:spPr>
          <a:xfrm>
            <a:off x="6168008" y="2945767"/>
            <a:ext cx="2016224" cy="73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37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2024-01-09T09:13:54Z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