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19" y="3111636"/>
            <a:ext cx="10723562" cy="634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65137-204D-5950-0761-AB44F3522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000" y="3151475"/>
            <a:ext cx="2242800" cy="10867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30515"/>
            <a:ext cx="2242800" cy="1086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85CD4-10E1-3672-4675-C2DDE7B9C3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124744"/>
            <a:ext cx="2242800" cy="10867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380130"/>
            <a:ext cx="2242800" cy="108671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635516"/>
            <a:ext cx="2242800" cy="108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5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017B1-86A1-31FA-42D1-1146E6897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87230-980E-D08F-ABDE-E6777106009A}"/>
              </a:ext>
            </a:extLst>
          </p:cNvPr>
          <p:cNvSpPr/>
          <p:nvPr/>
        </p:nvSpPr>
        <p:spPr bwMode="white">
          <a:xfrm>
            <a:off x="2005714" y="1867667"/>
            <a:ext cx="295238" cy="3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C0287-09DF-9EF8-77EE-54B8E68DF8BC}"/>
              </a:ext>
            </a:extLst>
          </p:cNvPr>
          <p:cNvSpPr/>
          <p:nvPr/>
        </p:nvSpPr>
        <p:spPr bwMode="white">
          <a:xfrm>
            <a:off x="1986666" y="3106356"/>
            <a:ext cx="323809" cy="3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8BE380-0207-96CD-56B2-3C9E38DB72AE}"/>
              </a:ext>
            </a:extLst>
          </p:cNvPr>
          <p:cNvSpPr/>
          <p:nvPr/>
        </p:nvSpPr>
        <p:spPr bwMode="white">
          <a:xfrm>
            <a:off x="1958095" y="4364102"/>
            <a:ext cx="380952" cy="3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4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92B4E-98D7-C0BD-BBD0-951CBCE70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CC2E0-1906-D417-7F80-85BDBE4F56DB}"/>
              </a:ext>
            </a:extLst>
          </p:cNvPr>
          <p:cNvSpPr/>
          <p:nvPr/>
        </p:nvSpPr>
        <p:spPr bwMode="white">
          <a:xfrm>
            <a:off x="1196190" y="1086629"/>
            <a:ext cx="371428" cy="33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57E056-9D1C-D107-5C50-B8A0FDCF0C24}"/>
              </a:ext>
            </a:extLst>
          </p:cNvPr>
          <p:cNvSpPr/>
          <p:nvPr/>
        </p:nvSpPr>
        <p:spPr bwMode="white">
          <a:xfrm>
            <a:off x="1179062" y="2295018"/>
            <a:ext cx="388556" cy="41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2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D12AF-F616-0587-26B3-10E264727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645024"/>
            <a:ext cx="9937104" cy="274690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23592" y="4581128"/>
            <a:ext cx="2016224" cy="1368152"/>
          </a:xfrm>
          <a:prstGeom prst="line">
            <a:avLst/>
          </a:prstGeom>
          <a:ln w="12700">
            <a:solidFill>
              <a:srgbClr val="EE0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67608" y="4725144"/>
            <a:ext cx="2088232" cy="1224136"/>
          </a:xfrm>
          <a:prstGeom prst="line">
            <a:avLst/>
          </a:prstGeom>
          <a:ln w="12700">
            <a:solidFill>
              <a:srgbClr val="EE0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88088" y="4725144"/>
            <a:ext cx="1368152" cy="1296144"/>
          </a:xfrm>
          <a:prstGeom prst="line">
            <a:avLst/>
          </a:prstGeom>
          <a:ln w="12700">
            <a:solidFill>
              <a:srgbClr val="EE0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762640" y="4448883"/>
            <a:ext cx="1653840" cy="1572405"/>
          </a:xfrm>
          <a:prstGeom prst="line">
            <a:avLst/>
          </a:prstGeom>
          <a:ln w="12700">
            <a:solidFill>
              <a:srgbClr val="EE0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381688" y="4653136"/>
            <a:ext cx="4430836" cy="1368152"/>
          </a:xfrm>
          <a:prstGeom prst="line">
            <a:avLst/>
          </a:prstGeom>
          <a:ln w="12700">
            <a:solidFill>
              <a:srgbClr val="EE00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4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