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2957512"/>
            <a:ext cx="10391775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32AC07-64E5-B96C-A6FF-BB56034B7A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4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166D71-6E35-6223-3C86-AC5A7FFED0FC}"/>
              </a:ext>
            </a:extLst>
          </p:cNvPr>
          <p:cNvSpPr/>
          <p:nvPr/>
        </p:nvSpPr>
        <p:spPr bwMode="white">
          <a:xfrm>
            <a:off x="2024761" y="1895841"/>
            <a:ext cx="266666" cy="323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1300B6-BE64-7A5D-8A7C-863AD6741A57}"/>
              </a:ext>
            </a:extLst>
          </p:cNvPr>
          <p:cNvSpPr/>
          <p:nvPr/>
        </p:nvSpPr>
        <p:spPr bwMode="white">
          <a:xfrm>
            <a:off x="1986666" y="2591102"/>
            <a:ext cx="333333" cy="323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21D1BE-FF03-D5A3-67E1-F0A5234003CA}"/>
              </a:ext>
            </a:extLst>
          </p:cNvPr>
          <p:cNvSpPr/>
          <p:nvPr/>
        </p:nvSpPr>
        <p:spPr bwMode="white">
          <a:xfrm>
            <a:off x="2024761" y="3286364"/>
            <a:ext cx="266666" cy="323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A8E7109-D173-88D2-7587-1B617A541C8B}"/>
              </a:ext>
            </a:extLst>
          </p:cNvPr>
          <p:cNvSpPr/>
          <p:nvPr/>
        </p:nvSpPr>
        <p:spPr bwMode="white">
          <a:xfrm>
            <a:off x="2024761" y="3972102"/>
            <a:ext cx="266666" cy="323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FBB4F31-58B7-2BD3-2F3D-402AA659F5F0}"/>
              </a:ext>
            </a:extLst>
          </p:cNvPr>
          <p:cNvSpPr/>
          <p:nvPr/>
        </p:nvSpPr>
        <p:spPr bwMode="white">
          <a:xfrm>
            <a:off x="1986666" y="4667364"/>
            <a:ext cx="333333" cy="333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092C0C-8DE9-9712-0BCD-408074A71D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2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03B1D4-B5C2-5155-A12D-CBEB5EFF8023}"/>
              </a:ext>
            </a:extLst>
          </p:cNvPr>
          <p:cNvSpPr/>
          <p:nvPr/>
        </p:nvSpPr>
        <p:spPr bwMode="white">
          <a:xfrm>
            <a:off x="2872380" y="3448313"/>
            <a:ext cx="638095" cy="304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873E1E-CCB8-6B1B-F878-86CFDDA21111}"/>
              </a:ext>
            </a:extLst>
          </p:cNvPr>
          <p:cNvSpPr/>
          <p:nvPr/>
        </p:nvSpPr>
        <p:spPr bwMode="white">
          <a:xfrm>
            <a:off x="4691428" y="3314973"/>
            <a:ext cx="876190" cy="43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16C9895-6716-5B15-ADBC-8C68C2AD3F52}"/>
              </a:ext>
            </a:extLst>
          </p:cNvPr>
          <p:cNvSpPr/>
          <p:nvPr/>
        </p:nvSpPr>
        <p:spPr bwMode="white">
          <a:xfrm>
            <a:off x="8253333" y="3314973"/>
            <a:ext cx="923808" cy="43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F2CDA6D-BB6D-7D3C-5B1D-E487AEE3EF8C}"/>
              </a:ext>
            </a:extLst>
          </p:cNvPr>
          <p:cNvSpPr/>
          <p:nvPr/>
        </p:nvSpPr>
        <p:spPr bwMode="white">
          <a:xfrm>
            <a:off x="10329523" y="3314973"/>
            <a:ext cx="504761" cy="43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0517A35-55DC-F0BF-123F-10CD8A438E26}"/>
              </a:ext>
            </a:extLst>
          </p:cNvPr>
          <p:cNvSpPr/>
          <p:nvPr/>
        </p:nvSpPr>
        <p:spPr bwMode="white">
          <a:xfrm>
            <a:off x="4910476" y="4200731"/>
            <a:ext cx="800000" cy="428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4EFB26F-CED3-E830-444B-DE65270A0C88}"/>
              </a:ext>
            </a:extLst>
          </p:cNvPr>
          <p:cNvSpPr/>
          <p:nvPr/>
        </p:nvSpPr>
        <p:spPr bwMode="white">
          <a:xfrm>
            <a:off x="8291428" y="4200731"/>
            <a:ext cx="933333" cy="428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5236" y="4005064"/>
            <a:ext cx="1608555" cy="10096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7625" y="4005064"/>
            <a:ext cx="1608555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11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25AAD4-1138-302A-91FC-C76BD67D71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505056" cy="2890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90BC2605-F5BE-EDAD-ACEC-1B7813020D5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3491507"/>
            <a:ext cx="9505056" cy="3321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b="6876"/>
          <a:stretch/>
        </p:blipFill>
        <p:spPr>
          <a:xfrm>
            <a:off x="4655840" y="3491507"/>
            <a:ext cx="2016224" cy="87359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/>
          <a:srcRect t="7316" b="6877"/>
          <a:stretch/>
        </p:blipFill>
        <p:spPr>
          <a:xfrm>
            <a:off x="3575720" y="4365104"/>
            <a:ext cx="2005200" cy="8005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/>
          <a:srcRect t="4399" b="6876"/>
          <a:stretch/>
        </p:blipFill>
        <p:spPr>
          <a:xfrm>
            <a:off x="4007768" y="5157192"/>
            <a:ext cx="1957189" cy="83232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/>
          <a:srcRect t="11172" b="6876"/>
          <a:stretch/>
        </p:blipFill>
        <p:spPr>
          <a:xfrm>
            <a:off x="3599725" y="6021288"/>
            <a:ext cx="1957189" cy="768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671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7B81CB-559C-C398-BBEA-CADD5C13EA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5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D21CB42-46A8-0FB3-DAFD-7A027B475045}"/>
              </a:ext>
            </a:extLst>
          </p:cNvPr>
          <p:cNvSpPr/>
          <p:nvPr/>
        </p:nvSpPr>
        <p:spPr bwMode="white">
          <a:xfrm>
            <a:off x="3158095" y="5626384"/>
            <a:ext cx="2561904" cy="486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b="14416"/>
          <a:stretch/>
        </p:blipFill>
        <p:spPr>
          <a:xfrm>
            <a:off x="2639616" y="3861048"/>
            <a:ext cx="4608512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188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2024-01-09T06:48:49Z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