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883" y="3203456"/>
            <a:ext cx="11400234" cy="4510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8DB74B-C4CC-CA23-5773-3C4A0F0CB4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2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39A2C3-3330-E9EF-C37A-5B00F2AFDFF7}"/>
              </a:ext>
            </a:extLst>
          </p:cNvPr>
          <p:cNvSpPr/>
          <p:nvPr/>
        </p:nvSpPr>
        <p:spPr bwMode="white">
          <a:xfrm>
            <a:off x="1986666" y="1868039"/>
            <a:ext cx="323809" cy="333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E7D9E5-A78A-3692-2726-D836645B22D7}"/>
              </a:ext>
            </a:extLst>
          </p:cNvPr>
          <p:cNvSpPr/>
          <p:nvPr/>
        </p:nvSpPr>
        <p:spPr bwMode="white">
          <a:xfrm>
            <a:off x="2005714" y="3164437"/>
            <a:ext cx="295238" cy="324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5E89CB-0960-834B-5F2E-D3560FCF67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2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0E48CA-604A-694E-95FA-AF2279431025}"/>
              </a:ext>
            </a:extLst>
          </p:cNvPr>
          <p:cNvSpPr/>
          <p:nvPr/>
        </p:nvSpPr>
        <p:spPr bwMode="white">
          <a:xfrm>
            <a:off x="1224761" y="1048253"/>
            <a:ext cx="314285" cy="333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00BBE2-DE7D-9C7A-C98C-4A29413E6AEF}"/>
              </a:ext>
            </a:extLst>
          </p:cNvPr>
          <p:cNvSpPr/>
          <p:nvPr/>
        </p:nvSpPr>
        <p:spPr bwMode="white">
          <a:xfrm>
            <a:off x="1196190" y="2344557"/>
            <a:ext cx="371428" cy="333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828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482F44-1E10-D04C-CB07-A95E138BF4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0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8334"/>
          <a:stretch/>
        </p:blipFill>
        <p:spPr>
          <a:xfrm>
            <a:off x="1775520" y="2611873"/>
            <a:ext cx="2376264" cy="96648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r="13889"/>
          <a:stretch/>
        </p:blipFill>
        <p:spPr>
          <a:xfrm>
            <a:off x="8256240" y="2611873"/>
            <a:ext cx="3096344" cy="966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369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A78808-D4CA-1786-73C6-328B5056F1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1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r="11111"/>
          <a:stretch/>
        </p:blipFill>
        <p:spPr>
          <a:xfrm>
            <a:off x="1127448" y="1196752"/>
            <a:ext cx="2304256" cy="96648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r="13889"/>
          <a:stretch/>
        </p:blipFill>
        <p:spPr>
          <a:xfrm>
            <a:off x="6456040" y="1196751"/>
            <a:ext cx="2232248" cy="9664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r="11111"/>
          <a:stretch/>
        </p:blipFill>
        <p:spPr>
          <a:xfrm>
            <a:off x="3935760" y="2462511"/>
            <a:ext cx="2304256" cy="966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092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A312E0-6608-D260-2B10-5FF7B41147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4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61939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C6F946-78F6-66AD-57B8-C06619D5DD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6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8C074E-9DF6-2303-D591-E3FE16D5FDF2}"/>
              </a:ext>
            </a:extLst>
          </p:cNvPr>
          <p:cNvSpPr/>
          <p:nvPr/>
        </p:nvSpPr>
        <p:spPr bwMode="white">
          <a:xfrm>
            <a:off x="1262857" y="1076898"/>
            <a:ext cx="257142" cy="324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648E3D-5828-D15F-10EB-A896C845C03E}"/>
              </a:ext>
            </a:extLst>
          </p:cNvPr>
          <p:cNvSpPr/>
          <p:nvPr/>
        </p:nvSpPr>
        <p:spPr bwMode="white">
          <a:xfrm>
            <a:off x="1224761" y="1715826"/>
            <a:ext cx="323809" cy="333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F30C76-645F-A14A-466F-8B508AFC7063}"/>
              </a:ext>
            </a:extLst>
          </p:cNvPr>
          <p:cNvSpPr/>
          <p:nvPr/>
        </p:nvSpPr>
        <p:spPr bwMode="white">
          <a:xfrm>
            <a:off x="1262857" y="2373827"/>
            <a:ext cx="257142" cy="324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EEC886-D4E9-3914-BC48-3C38D5B5E03B}"/>
              </a:ext>
            </a:extLst>
          </p:cNvPr>
          <p:cNvSpPr/>
          <p:nvPr/>
        </p:nvSpPr>
        <p:spPr bwMode="white">
          <a:xfrm>
            <a:off x="1224761" y="3012754"/>
            <a:ext cx="323809" cy="333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1BDB79-22C1-4DAB-EAC4-20C3D8ABD3AE}"/>
              </a:ext>
            </a:extLst>
          </p:cNvPr>
          <p:cNvSpPr/>
          <p:nvPr/>
        </p:nvSpPr>
        <p:spPr bwMode="white">
          <a:xfrm>
            <a:off x="1224761" y="3670755"/>
            <a:ext cx="323809" cy="324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386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2024-01-09T07:52:51Z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